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/>
    <p:restoredTop sz="94649"/>
  </p:normalViewPr>
  <p:slideViewPr>
    <p:cSldViewPr snapToGrid="0" snapToObjects="1">
      <p:cViewPr varScale="1">
        <p:scale>
          <a:sx n="78" d="100"/>
          <a:sy n="78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9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6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7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5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4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7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3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2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4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9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C7E58-C2CF-FE4A-9755-FE74D3562BFD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34AFA-6CBA-6546-A748-37B301AF8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06012" y="368408"/>
          <a:ext cx="8568320" cy="5824113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51368"/>
                <a:gridCol w="2516944"/>
                <a:gridCol w="2516944"/>
                <a:gridCol w="1683064"/>
              </a:tblGrid>
              <a:tr h="5660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Class: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Interests: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60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Teacher: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Strengths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Stretches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 Concerns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1465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Physical Community</a:t>
                      </a:r>
                    </a:p>
                    <a:p>
                      <a:r>
                        <a:rPr lang="en-US" sz="1200" dirty="0" smtClean="0"/>
                        <a:t>- Self awareness &amp; responsibility</a:t>
                      </a:r>
                    </a:p>
                    <a:p>
                      <a:r>
                        <a:rPr lang="en-US" sz="1200" dirty="0" smtClean="0"/>
                        <a:t>- Personal identity &amp; culture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1465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Social Emotional Community</a:t>
                      </a:r>
                    </a:p>
                    <a:p>
                      <a:r>
                        <a:rPr lang="en-US" sz="1200" dirty="0" smtClean="0"/>
                        <a:t>- Personal &amp; social responsibility</a:t>
                      </a:r>
                    </a:p>
                    <a:p>
                      <a:r>
                        <a:rPr lang="en-US" sz="1200" dirty="0" smtClean="0"/>
                        <a:t>- communication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51465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Learning Community</a:t>
                      </a:r>
                    </a:p>
                    <a:p>
                      <a:r>
                        <a:rPr lang="en-US" sz="1200" dirty="0" smtClean="0"/>
                        <a:t>- Creative thinking</a:t>
                      </a:r>
                    </a:p>
                    <a:p>
                      <a:r>
                        <a:rPr lang="en-US" sz="1200" dirty="0" smtClean="0"/>
                        <a:t>- Critical thinking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63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</Words>
  <Application>Microsoft Macintosh PowerPoint</Application>
  <PresentationFormat>Letter Paper (8.5x11 in)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shelleymoore79@gmail.com</dc:creator>
  <cp:lastModifiedBy>shelleymoore79@gmail.com</cp:lastModifiedBy>
  <cp:revision>1</cp:revision>
  <dcterms:created xsi:type="dcterms:W3CDTF">2017-02-22T19:20:59Z</dcterms:created>
  <dcterms:modified xsi:type="dcterms:W3CDTF">2017-02-22T19:21:29Z</dcterms:modified>
</cp:coreProperties>
</file>