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14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22E193-1344-2C48-839F-772C92C62D06}" type="datetimeFigureOut">
              <a:rPr lang="en-US" smtClean="0"/>
              <a:t>14-09-01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5336C5-1386-CE48-A38B-1C8B5C7FA3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160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010A982-549A-684F-8EF4-36BE597EAD1A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9459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8AF84951-A7AA-9040-9DD7-C1C25101F596}" type="slidenum">
              <a:rPr lang="en-US" sz="1200">
                <a:latin typeface="Times" charset="0"/>
              </a:rPr>
              <a:pPr algn="r"/>
              <a:t>1</a:t>
            </a:fld>
            <a:endParaRPr lang="en-US" sz="1200">
              <a:latin typeface="Times" charset="0"/>
            </a:endParaRPr>
          </a:p>
        </p:txBody>
      </p:sp>
      <p:sp>
        <p:nvSpPr>
          <p:cNvPr id="19460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46175" y="685800"/>
            <a:ext cx="4572000" cy="3429000"/>
          </a:xfrm>
          <a:ln/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1 min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14-09-01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8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14-09-01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751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14-09-01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45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14-09-01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184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14-09-01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08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14-09-01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02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14-09-01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897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14-09-01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282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14-09-01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641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14-09-01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150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5E947-8BE6-CE48-8D46-7CA5B0626BB6}" type="datetimeFigureOut">
              <a:rPr lang="en-US" smtClean="0"/>
              <a:t>14-09-01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14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5E947-8BE6-CE48-8D46-7CA5B0626BB6}" type="datetimeFigureOut">
              <a:rPr lang="en-US" smtClean="0"/>
              <a:t>14-09-01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90CF3-0D88-3D44-9B26-A235C2236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45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171450"/>
            <a:ext cx="7772400" cy="11430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3200">
                <a:latin typeface="Optima" charset="0"/>
                <a:ea typeface="ＭＳ Ｐゴシック" charset="0"/>
                <a:cs typeface="ＭＳ Ｐゴシック" charset="0"/>
              </a:rPr>
              <a:t>Class </a:t>
            </a:r>
            <a:r>
              <a:rPr lang="en-US" sz="3200">
                <a:solidFill>
                  <a:schemeClr val="folHlink"/>
                </a:solidFill>
                <a:latin typeface="Optima" charset="0"/>
                <a:ea typeface="ＭＳ Ｐゴシック" charset="0"/>
                <a:cs typeface="ＭＳ Ｐゴシック" charset="0"/>
              </a:rPr>
              <a:t>Review</a:t>
            </a:r>
            <a:r>
              <a:rPr lang="en-US" sz="3200">
                <a:latin typeface="Optima" charset="0"/>
                <a:ea typeface="ＭＳ Ｐゴシック" charset="0"/>
                <a:cs typeface="ＭＳ Ｐゴシック" charset="0"/>
              </a:rPr>
              <a:t> </a:t>
            </a:r>
            <a:br>
              <a:rPr lang="en-US" sz="3200">
                <a:latin typeface="Optima" charset="0"/>
                <a:ea typeface="ＭＳ Ｐゴシック" charset="0"/>
                <a:cs typeface="ＭＳ Ｐゴシック" charset="0"/>
              </a:rPr>
            </a:br>
            <a:r>
              <a:rPr lang="en-US" sz="2000">
                <a:latin typeface="Optima" charset="0"/>
                <a:ea typeface="ＭＳ Ｐゴシック" charset="0"/>
                <a:cs typeface="ＭＳ Ｐゴシック" charset="0"/>
              </a:rPr>
              <a:t>Learning in Safe Schools</a:t>
            </a:r>
            <a:r>
              <a:rPr lang="en-US" sz="2800">
                <a:latin typeface="Optima" charset="0"/>
                <a:ea typeface="ＭＳ Ｐゴシック" charset="0"/>
                <a:cs typeface="ＭＳ Ｐゴシック" charset="0"/>
              </a:rPr>
              <a:t> </a:t>
            </a:r>
            <a:br>
              <a:rPr lang="en-US" sz="2800">
                <a:latin typeface="Optima" charset="0"/>
                <a:ea typeface="ＭＳ Ｐゴシック" charset="0"/>
                <a:cs typeface="ＭＳ Ｐゴシック" charset="0"/>
              </a:rPr>
            </a:br>
            <a:endParaRPr lang="en-US">
              <a:latin typeface="Opti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04800" y="2800350"/>
            <a:ext cx="8534400" cy="628650"/>
          </a:xfrm>
          <a:prstGeom prst="rect">
            <a:avLst/>
          </a:prstGeom>
          <a:solidFill>
            <a:srgbClr val="C6C6C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06401" y="2857500"/>
            <a:ext cx="3577167" cy="697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800">
                <a:latin typeface="Arial Narrow" charset="0"/>
              </a:rPr>
              <a:t>Teacher:</a:t>
            </a:r>
          </a:p>
          <a:p>
            <a:pPr>
              <a:lnSpc>
                <a:spcPct val="110000"/>
              </a:lnSpc>
            </a:pPr>
            <a:r>
              <a:rPr lang="en-US" sz="1800">
                <a:latin typeface="Arial Narrow" charset="0"/>
              </a:rPr>
              <a:t>Class:</a:t>
            </a:r>
            <a:endParaRPr lang="en-US">
              <a:latin typeface="Times New Roman" charset="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304800" y="2457450"/>
            <a:ext cx="4165600" cy="17145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04800" y="914401"/>
            <a:ext cx="2844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Classroom Strengths</a:t>
            </a:r>
            <a:endParaRPr lang="en-US" sz="2000">
              <a:latin typeface="Times New Roman" charset="0"/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4673600" y="2457450"/>
            <a:ext cx="4165600" cy="171450"/>
          </a:xfrm>
          <a:prstGeom prst="rect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4673600" y="914401"/>
            <a:ext cx="2844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Classroom Stretches</a:t>
            </a:r>
            <a:endParaRPr lang="en-US" sz="2000">
              <a:latin typeface="Times New Roman" charset="0"/>
            </a:endParaRPr>
          </a:p>
        </p:txBody>
      </p:sp>
      <p:cxnSp>
        <p:nvCxnSpPr>
          <p:cNvPr id="18441" name="AutoShape 19"/>
          <p:cNvCxnSpPr>
            <a:cxnSpLocks noChangeShapeType="1"/>
            <a:stCxn id="18437" idx="2"/>
            <a:endCxn id="18435" idx="0"/>
          </p:cNvCxnSpPr>
          <p:nvPr/>
        </p:nvCxnSpPr>
        <p:spPr bwMode="auto">
          <a:xfrm>
            <a:off x="2387600" y="2639616"/>
            <a:ext cx="2184400" cy="150019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2" name="AutoShape 20"/>
          <p:cNvCxnSpPr>
            <a:cxnSpLocks noChangeShapeType="1"/>
            <a:stCxn id="18435" idx="0"/>
            <a:endCxn id="18439" idx="2"/>
          </p:cNvCxnSpPr>
          <p:nvPr/>
        </p:nvCxnSpPr>
        <p:spPr bwMode="auto">
          <a:xfrm flipV="1">
            <a:off x="4572000" y="2639616"/>
            <a:ext cx="2184400" cy="150019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43" name="Rectangle 21"/>
          <p:cNvSpPr>
            <a:spLocks noChangeArrowheads="1"/>
          </p:cNvSpPr>
          <p:nvPr/>
        </p:nvSpPr>
        <p:spPr bwMode="auto">
          <a:xfrm>
            <a:off x="304800" y="3600450"/>
            <a:ext cx="3759200" cy="17145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Times New Roman" charset="0"/>
            </a:endParaRPr>
          </a:p>
        </p:txBody>
      </p:sp>
      <p:sp>
        <p:nvSpPr>
          <p:cNvPr id="18444" name="Rectangle 22"/>
          <p:cNvSpPr>
            <a:spLocks noChangeArrowheads="1"/>
          </p:cNvSpPr>
          <p:nvPr/>
        </p:nvSpPr>
        <p:spPr bwMode="auto">
          <a:xfrm>
            <a:off x="5080000" y="3600450"/>
            <a:ext cx="3759200" cy="171450"/>
          </a:xfrm>
          <a:prstGeom prst="rect">
            <a:avLst/>
          </a:prstGeom>
          <a:solidFill>
            <a:schemeClr val="accent2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Times New Roman" charset="0"/>
            </a:endParaRPr>
          </a:p>
        </p:txBody>
      </p:sp>
      <p:cxnSp>
        <p:nvCxnSpPr>
          <p:cNvPr id="18445" name="AutoShape 23"/>
          <p:cNvCxnSpPr>
            <a:cxnSpLocks noChangeShapeType="1"/>
            <a:stCxn id="18435" idx="2"/>
            <a:endCxn id="18443" idx="0"/>
          </p:cNvCxnSpPr>
          <p:nvPr/>
        </p:nvCxnSpPr>
        <p:spPr bwMode="auto">
          <a:xfrm flipH="1">
            <a:off x="2184400" y="3439716"/>
            <a:ext cx="2387600" cy="150019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446" name="AutoShape 24"/>
          <p:cNvCxnSpPr>
            <a:cxnSpLocks noChangeShapeType="1"/>
            <a:stCxn id="18435" idx="2"/>
            <a:endCxn id="18444" idx="0"/>
          </p:cNvCxnSpPr>
          <p:nvPr/>
        </p:nvCxnSpPr>
        <p:spPr bwMode="auto">
          <a:xfrm>
            <a:off x="4572000" y="3439716"/>
            <a:ext cx="2387600" cy="150019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47" name="Rectangle 25"/>
          <p:cNvSpPr>
            <a:spLocks noChangeArrowheads="1"/>
          </p:cNvSpPr>
          <p:nvPr/>
        </p:nvSpPr>
        <p:spPr bwMode="auto">
          <a:xfrm>
            <a:off x="304800" y="5486400"/>
            <a:ext cx="8534400" cy="228600"/>
          </a:xfrm>
          <a:prstGeom prst="rect">
            <a:avLst/>
          </a:prstGeom>
          <a:solidFill>
            <a:srgbClr val="C6C6C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 Narrow" charset="0"/>
              </a:rPr>
              <a:t>Individual Concerns</a:t>
            </a:r>
            <a:endParaRPr lang="en-US">
              <a:latin typeface="Times New Roman" charset="0"/>
            </a:endParaRPr>
          </a:p>
        </p:txBody>
      </p:sp>
      <p:sp>
        <p:nvSpPr>
          <p:cNvPr id="18448" name="Text Box 26"/>
          <p:cNvSpPr txBox="1">
            <a:spLocks noChangeArrowheads="1"/>
          </p:cNvSpPr>
          <p:nvPr/>
        </p:nvSpPr>
        <p:spPr bwMode="auto">
          <a:xfrm>
            <a:off x="4673601" y="457200"/>
            <a:ext cx="4135967" cy="400110"/>
          </a:xfrm>
          <a:prstGeom prst="rect">
            <a:avLst/>
          </a:prstGeom>
          <a:solidFill>
            <a:srgbClr val="C6C6C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Class Review Recording Form</a:t>
            </a:r>
            <a:endParaRPr lang="en-US">
              <a:latin typeface="Times New Roman" charset="0"/>
            </a:endParaRPr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6945943" y="0"/>
            <a:ext cx="219806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Optima" charset="0"/>
              </a:rPr>
              <a:t>(</a:t>
            </a:r>
            <a:r>
              <a:rPr lang="en-US" sz="1400" dirty="0" err="1">
                <a:solidFill>
                  <a:schemeClr val="tx2"/>
                </a:solidFill>
                <a:latin typeface="Optima" charset="0"/>
              </a:rPr>
              <a:t>Brownlie</a:t>
            </a:r>
            <a:r>
              <a:rPr lang="en-US" sz="1400" dirty="0">
                <a:solidFill>
                  <a:schemeClr val="tx2"/>
                </a:solidFill>
                <a:latin typeface="Optima" charset="0"/>
              </a:rPr>
              <a:t> &amp; King, 2000)</a:t>
            </a: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304800" y="914400"/>
            <a:ext cx="4165600" cy="15430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4673600" y="914400"/>
            <a:ext cx="4165600" cy="15430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304800" y="3771900"/>
            <a:ext cx="3759200" cy="15430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304801" y="3808810"/>
            <a:ext cx="73419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Arial Narrow" charset="0"/>
              </a:rPr>
              <a:t>Goals</a:t>
            </a:r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5080000" y="3771900"/>
            <a:ext cx="3759200" cy="15430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5" name="Rectangle 23"/>
          <p:cNvSpPr>
            <a:spLocks noChangeArrowheads="1"/>
          </p:cNvSpPr>
          <p:nvPr/>
        </p:nvSpPr>
        <p:spPr bwMode="auto">
          <a:xfrm>
            <a:off x="5080000" y="3808810"/>
            <a:ext cx="109637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latin typeface="Arial Narrow" charset="0"/>
              </a:rPr>
              <a:t>Decisions</a:t>
            </a:r>
          </a:p>
        </p:txBody>
      </p:sp>
      <p:cxnSp>
        <p:nvCxnSpPr>
          <p:cNvPr id="18456" name="AutoShape 24"/>
          <p:cNvCxnSpPr>
            <a:cxnSpLocks noChangeShapeType="1"/>
            <a:stCxn id="18435" idx="2"/>
            <a:endCxn id="18447" idx="0"/>
          </p:cNvCxnSpPr>
          <p:nvPr/>
        </p:nvCxnSpPr>
        <p:spPr bwMode="auto">
          <a:xfrm>
            <a:off x="4572000" y="3439716"/>
            <a:ext cx="0" cy="2035969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304800" y="5715000"/>
            <a:ext cx="1524000" cy="9715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1828800" y="5715000"/>
            <a:ext cx="1828800" cy="9715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9" name="Rectangle 27"/>
          <p:cNvSpPr>
            <a:spLocks noChangeArrowheads="1"/>
          </p:cNvSpPr>
          <p:nvPr/>
        </p:nvSpPr>
        <p:spPr bwMode="auto">
          <a:xfrm>
            <a:off x="3657600" y="5715000"/>
            <a:ext cx="1828800" cy="9715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60" name="Rectangle 28"/>
          <p:cNvSpPr>
            <a:spLocks noChangeArrowheads="1"/>
          </p:cNvSpPr>
          <p:nvPr/>
        </p:nvSpPr>
        <p:spPr bwMode="auto">
          <a:xfrm>
            <a:off x="5486400" y="5715000"/>
            <a:ext cx="1828800" cy="9715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61" name="Rectangle 29"/>
          <p:cNvSpPr>
            <a:spLocks noChangeArrowheads="1"/>
          </p:cNvSpPr>
          <p:nvPr/>
        </p:nvSpPr>
        <p:spPr bwMode="auto">
          <a:xfrm>
            <a:off x="7315200" y="5715000"/>
            <a:ext cx="1524000" cy="9715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62" name="Rectangle 30"/>
          <p:cNvSpPr>
            <a:spLocks noChangeArrowheads="1"/>
          </p:cNvSpPr>
          <p:nvPr/>
        </p:nvSpPr>
        <p:spPr bwMode="auto">
          <a:xfrm>
            <a:off x="304801" y="5715000"/>
            <a:ext cx="8369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Arial Narrow" charset="0"/>
              </a:rPr>
              <a:t>Medical</a:t>
            </a:r>
          </a:p>
        </p:txBody>
      </p:sp>
      <p:sp>
        <p:nvSpPr>
          <p:cNvPr id="18463" name="Rectangle 31"/>
          <p:cNvSpPr>
            <a:spLocks noChangeArrowheads="1"/>
          </p:cNvSpPr>
          <p:nvPr/>
        </p:nvSpPr>
        <p:spPr bwMode="auto">
          <a:xfrm>
            <a:off x="1828800" y="5715000"/>
            <a:ext cx="10268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Arial Narrow" charset="0"/>
              </a:rPr>
              <a:t>Language</a:t>
            </a:r>
          </a:p>
        </p:txBody>
      </p:sp>
      <p:sp>
        <p:nvSpPr>
          <p:cNvPr id="18464" name="Rectangle 32"/>
          <p:cNvSpPr>
            <a:spLocks noChangeArrowheads="1"/>
          </p:cNvSpPr>
          <p:nvPr/>
        </p:nvSpPr>
        <p:spPr bwMode="auto">
          <a:xfrm>
            <a:off x="3657600" y="5715000"/>
            <a:ext cx="9213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Arial Narrow" charset="0"/>
              </a:rPr>
              <a:t>Learning</a:t>
            </a:r>
          </a:p>
        </p:txBody>
      </p:sp>
      <p:sp>
        <p:nvSpPr>
          <p:cNvPr id="18465" name="Rectangle 33"/>
          <p:cNvSpPr>
            <a:spLocks noChangeArrowheads="1"/>
          </p:cNvSpPr>
          <p:nvPr/>
        </p:nvSpPr>
        <p:spPr bwMode="auto">
          <a:xfrm>
            <a:off x="5486400" y="5751910"/>
            <a:ext cx="140976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 Narrow" charset="0"/>
              </a:rPr>
              <a:t>Socio-Emotional</a:t>
            </a:r>
          </a:p>
        </p:txBody>
      </p:sp>
      <p:sp>
        <p:nvSpPr>
          <p:cNvPr id="18466" name="Rectangle 34"/>
          <p:cNvSpPr>
            <a:spLocks noChangeArrowheads="1"/>
          </p:cNvSpPr>
          <p:nvPr/>
        </p:nvSpPr>
        <p:spPr bwMode="auto">
          <a:xfrm>
            <a:off x="7315201" y="5715000"/>
            <a:ext cx="6591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latin typeface="Arial Narrow" charset="0"/>
              </a:rPr>
              <a:t>Other</a:t>
            </a:r>
          </a:p>
        </p:txBody>
      </p:sp>
    </p:spTree>
    <p:extLst>
      <p:ext uri="{BB962C8B-B14F-4D97-AF65-F5344CB8AC3E}">
        <p14:creationId xmlns:p14="http://schemas.microsoft.com/office/powerpoint/2010/main" val="2644182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Macintosh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Class Review  Learning in Safe Schools  </vt:lpstr>
    </vt:vector>
  </TitlesOfParts>
  <Company>SD 38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2</cp:revision>
  <dcterms:created xsi:type="dcterms:W3CDTF">2014-07-20T06:21:23Z</dcterms:created>
  <dcterms:modified xsi:type="dcterms:W3CDTF">2014-09-01T20:57:57Z</dcterms:modified>
</cp:coreProperties>
</file>