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4"/>
    <p:restoredTop sz="94707"/>
  </p:normalViewPr>
  <p:slideViewPr>
    <p:cSldViewPr snapToGrid="0" snapToObjects="1">
      <p:cViewPr varScale="1">
        <p:scale>
          <a:sx n="88" d="100"/>
          <a:sy n="88" d="100"/>
        </p:scale>
        <p:origin x="8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FC359-641E-A44D-9255-03BC01DF1FAF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0ED0-382E-8F44-8BF8-81F2B5C13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6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4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4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35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8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2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1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0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5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20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55EC-28CC-9D46-9DC4-D5E9FCE5089A}" type="datetimeFigureOut">
              <a:rPr lang="en-US" smtClean="0"/>
              <a:t>5/15/17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D13D0-45E7-ED46-A350-2A92C19AA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1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272781"/>
              </p:ext>
            </p:extLst>
          </p:nvPr>
        </p:nvGraphicFramePr>
        <p:xfrm>
          <a:off x="241676" y="222114"/>
          <a:ext cx="8654905" cy="5428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110"/>
                <a:gridCol w="1063326"/>
                <a:gridCol w="1164146"/>
                <a:gridCol w="1538521"/>
                <a:gridCol w="1518934"/>
                <a:gridCol w="1518934"/>
                <a:gridCol w="1518934"/>
              </a:tblGrid>
              <a:tr h="528373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Course/Subject/Grade(s):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Planning Team: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111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Unit Big Idea: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Unit Guiding Question: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59"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5495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Goals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Extend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64814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Content: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177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Curricular Competencies</a:t>
                      </a:r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79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542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1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98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23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Review  Learning in Safe Schools  </dc:title>
  <dc:creator>shelleymoore79@gmail.com</dc:creator>
  <cp:lastModifiedBy>shelleymoore79@gmail.com</cp:lastModifiedBy>
  <cp:revision>7</cp:revision>
  <dcterms:created xsi:type="dcterms:W3CDTF">2016-11-25T23:11:02Z</dcterms:created>
  <dcterms:modified xsi:type="dcterms:W3CDTF">2017-05-15T15:46:31Z</dcterms:modified>
</cp:coreProperties>
</file>