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23" d="100"/>
          <a:sy n="23" d="100"/>
        </p:scale>
        <p:origin x="-96" y="-44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CA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CE293E-E4F4-9C4D-91B9-720CFD395216}" type="datetimeFigureOut">
              <a:rPr lang="en-US" smtClean="0"/>
              <a:t>15-04-16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F352B3-0A7D-C747-9CC9-34F2F33A17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34463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CE293E-E4F4-9C4D-91B9-720CFD395216}" type="datetimeFigureOut">
              <a:rPr lang="en-US" smtClean="0"/>
              <a:t>15-04-16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F352B3-0A7D-C747-9CC9-34F2F33A17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46765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CE293E-E4F4-9C4D-91B9-720CFD395216}" type="datetimeFigureOut">
              <a:rPr lang="en-US" smtClean="0"/>
              <a:t>15-04-16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F352B3-0A7D-C747-9CC9-34F2F33A17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31758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CE293E-E4F4-9C4D-91B9-720CFD395216}" type="datetimeFigureOut">
              <a:rPr lang="en-US" smtClean="0"/>
              <a:t>15-04-16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F352B3-0A7D-C747-9CC9-34F2F33A17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62476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CE293E-E4F4-9C4D-91B9-720CFD395216}" type="datetimeFigureOut">
              <a:rPr lang="en-US" smtClean="0"/>
              <a:t>15-04-16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F352B3-0A7D-C747-9CC9-34F2F33A17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63003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CE293E-E4F4-9C4D-91B9-720CFD395216}" type="datetimeFigureOut">
              <a:rPr lang="en-US" smtClean="0"/>
              <a:t>15-04-16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F352B3-0A7D-C747-9CC9-34F2F33A17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78080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CE293E-E4F4-9C4D-91B9-720CFD395216}" type="datetimeFigureOut">
              <a:rPr lang="en-US" smtClean="0"/>
              <a:t>15-04-16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F352B3-0A7D-C747-9CC9-34F2F33A17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87216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CE293E-E4F4-9C4D-91B9-720CFD395216}" type="datetimeFigureOut">
              <a:rPr lang="en-US" smtClean="0"/>
              <a:t>15-04-16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F352B3-0A7D-C747-9CC9-34F2F33A17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08124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CE293E-E4F4-9C4D-91B9-720CFD395216}" type="datetimeFigureOut">
              <a:rPr lang="en-US" smtClean="0"/>
              <a:t>15-04-16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F352B3-0A7D-C747-9CC9-34F2F33A17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56673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CE293E-E4F4-9C4D-91B9-720CFD395216}" type="datetimeFigureOut">
              <a:rPr lang="en-US" smtClean="0"/>
              <a:t>15-04-16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F352B3-0A7D-C747-9CC9-34F2F33A17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60756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CE293E-E4F4-9C4D-91B9-720CFD395216}" type="datetimeFigureOut">
              <a:rPr lang="en-US" smtClean="0"/>
              <a:t>15-04-16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F352B3-0A7D-C747-9CC9-34F2F33A17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6732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CE293E-E4F4-9C4D-91B9-720CFD395216}" type="datetimeFigureOut">
              <a:rPr lang="en-US" smtClean="0"/>
              <a:t>15-04-16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F352B3-0A7D-C747-9CC9-34F2F33A17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03712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60997085"/>
              </p:ext>
            </p:extLst>
          </p:nvPr>
        </p:nvGraphicFramePr>
        <p:xfrm>
          <a:off x="307953" y="55093"/>
          <a:ext cx="8528658" cy="655328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475583"/>
                <a:gridCol w="2351025"/>
                <a:gridCol w="2351025"/>
                <a:gridCol w="2351025"/>
              </a:tblGrid>
              <a:tr h="424661">
                <a:tc gridSpan="4"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Unit Topic:                                                     Lesson Question:</a:t>
                      </a:r>
                      <a:endParaRPr lang="en-US" sz="1800" dirty="0" smtClean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488487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b="1" dirty="0" smtClean="0"/>
                        <a:t>Connect</a:t>
                      </a:r>
                      <a:endParaRPr lang="en-US" sz="2800" b="1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b="1" dirty="0" smtClean="0"/>
                        <a:t>Process</a:t>
                      </a:r>
                      <a:endParaRPr lang="en-US" sz="2800" b="1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b="1" dirty="0" smtClean="0"/>
                        <a:t>Transform</a:t>
                      </a:r>
                      <a:endParaRPr lang="en-US" sz="2800" b="1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476344">
                <a:tc>
                  <a:txBody>
                    <a:bodyPr/>
                    <a:lstStyle/>
                    <a:p>
                      <a:r>
                        <a:rPr lang="en-US" sz="3200" dirty="0" smtClean="0"/>
                        <a:t>Activity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193099">
                <a:tc>
                  <a:txBody>
                    <a:bodyPr/>
                    <a:lstStyle/>
                    <a:p>
                      <a:r>
                        <a:rPr lang="en-US" sz="3600" dirty="0" smtClean="0"/>
                        <a:t>All</a:t>
                      </a: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Goal:</a:t>
                      </a:r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37846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 smtClean="0"/>
                        <a:t>Modification</a:t>
                      </a: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dirty="0" smtClean="0"/>
                        <a:t>Goal: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rgbClr r="0" g="0" b="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T w="12700" cap="flat" cmpd="sng" algn="ctr">
                      <a:solidFill>
                        <a:scrgbClr r="0" g="0" b="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T w="12700" cap="flat" cmpd="sng" algn="ctr">
                      <a:solidFill>
                        <a:scrgbClr r="0" g="0" b="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56479">
                <a:tc>
                  <a:txBody>
                    <a:bodyPr/>
                    <a:lstStyle/>
                    <a:p>
                      <a:r>
                        <a:rPr lang="en-US" sz="3600" dirty="0" smtClean="0"/>
                        <a:t>Some</a:t>
                      </a: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Goal: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93099">
                <a:tc>
                  <a:txBody>
                    <a:bodyPr/>
                    <a:lstStyle/>
                    <a:p>
                      <a:r>
                        <a:rPr lang="en-US" sz="3600" dirty="0" smtClean="0"/>
                        <a:t>Few</a:t>
                      </a: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/>
                        <a:t>Goal:</a:t>
                      </a:r>
                    </a:p>
                  </a:txBody>
                  <a:tcP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0445140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22</Words>
  <Application>Microsoft Macintosh PowerPoint</Application>
  <PresentationFormat>On-screen Show (4:3)</PresentationFormat>
  <Paragraphs>20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Shelley Moore</dc:creator>
  <cp:lastModifiedBy>Shelley Moore</cp:lastModifiedBy>
  <cp:revision>1</cp:revision>
  <dcterms:created xsi:type="dcterms:W3CDTF">2015-04-16T18:26:41Z</dcterms:created>
  <dcterms:modified xsi:type="dcterms:W3CDTF">2015-04-16T18:26:59Z</dcterms:modified>
</cp:coreProperties>
</file>