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8" r:id="rId2"/>
    <p:sldId id="259" r:id="rId3"/>
  </p:sldIdLst>
  <p:sldSz cx="9144000" cy="6858000" type="letter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591"/>
    <p:restoredTop sz="94707"/>
  </p:normalViewPr>
  <p:slideViewPr>
    <p:cSldViewPr snapToGrid="0" snapToObjects="1">
      <p:cViewPr varScale="1">
        <p:scale>
          <a:sx n="78" d="100"/>
          <a:sy n="78" d="100"/>
        </p:scale>
        <p:origin x="176" y="3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13FF6-3BBC-AB44-B50C-06A7F2BDC15B}" type="datetimeFigureOut">
              <a:rPr lang="en-US" smtClean="0"/>
              <a:t>4/5/17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ED9F9-898F-FB4A-A1C1-C949F7F2BC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05409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13FF6-3BBC-AB44-B50C-06A7F2BDC15B}" type="datetimeFigureOut">
              <a:rPr lang="en-US" smtClean="0"/>
              <a:t>4/5/17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ED9F9-898F-FB4A-A1C1-C949F7F2BC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9830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13FF6-3BBC-AB44-B50C-06A7F2BDC15B}" type="datetimeFigureOut">
              <a:rPr lang="en-US" smtClean="0"/>
              <a:t>4/5/17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ED9F9-898F-FB4A-A1C1-C949F7F2BC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4603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13FF6-3BBC-AB44-B50C-06A7F2BDC15B}" type="datetimeFigureOut">
              <a:rPr lang="en-US" smtClean="0"/>
              <a:t>4/5/17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ED9F9-898F-FB4A-A1C1-C949F7F2BC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2535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13FF6-3BBC-AB44-B50C-06A7F2BDC15B}" type="datetimeFigureOut">
              <a:rPr lang="en-US" smtClean="0"/>
              <a:t>4/5/17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ED9F9-898F-FB4A-A1C1-C949F7F2BC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17423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13FF6-3BBC-AB44-B50C-06A7F2BDC15B}" type="datetimeFigureOut">
              <a:rPr lang="en-US" smtClean="0"/>
              <a:t>4/5/17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ED9F9-898F-FB4A-A1C1-C949F7F2BC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2277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13FF6-3BBC-AB44-B50C-06A7F2BDC15B}" type="datetimeFigureOut">
              <a:rPr lang="en-US" smtClean="0"/>
              <a:t>4/5/17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ED9F9-898F-FB4A-A1C1-C949F7F2BC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56201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13FF6-3BBC-AB44-B50C-06A7F2BDC15B}" type="datetimeFigureOut">
              <a:rPr lang="en-US" smtClean="0"/>
              <a:t>4/5/17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ED9F9-898F-FB4A-A1C1-C949F7F2BC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47848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13FF6-3BBC-AB44-B50C-06A7F2BDC15B}" type="datetimeFigureOut">
              <a:rPr lang="en-US" smtClean="0"/>
              <a:t>4/5/17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ED9F9-898F-FB4A-A1C1-C949F7F2BC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6862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13FF6-3BBC-AB44-B50C-06A7F2BDC15B}" type="datetimeFigureOut">
              <a:rPr lang="en-US" smtClean="0"/>
              <a:t>4/5/17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ED9F9-898F-FB4A-A1C1-C949F7F2BC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55165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13FF6-3BBC-AB44-B50C-06A7F2BDC15B}" type="datetimeFigureOut">
              <a:rPr lang="en-US" smtClean="0"/>
              <a:t>4/5/17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ED9F9-898F-FB4A-A1C1-C949F7F2BC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06397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513FF6-3BBC-AB44-B50C-06A7F2BDC15B}" type="datetimeFigureOut">
              <a:rPr lang="en-US" smtClean="0"/>
              <a:t>4/5/17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FED9F9-898F-FB4A-A1C1-C949F7F2BC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9096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49522653"/>
              </p:ext>
            </p:extLst>
          </p:nvPr>
        </p:nvGraphicFramePr>
        <p:xfrm>
          <a:off x="196882" y="407372"/>
          <a:ext cx="8739844" cy="58231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25610"/>
                <a:gridCol w="701842"/>
                <a:gridCol w="3630315"/>
                <a:gridCol w="782077"/>
              </a:tblGrid>
              <a:tr h="369868">
                <a:tc gridSpan="2"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Course/Subject/Grade(s):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Planning Team: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741317">
                <a:tc gridSpan="2"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chemeClr val="tx1"/>
                          </a:solidFill>
                        </a:rPr>
                        <a:t>Unit Big Idea: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chemeClr val="tx1"/>
                          </a:solidFill>
                        </a:rPr>
                        <a:t>Unit Guiding Question: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53315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Content mini lessons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L #</a:t>
                      </a:r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Competency mini</a:t>
                      </a:r>
                      <a:r>
                        <a:rPr lang="en-US" sz="1600" b="1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 l</a:t>
                      </a:r>
                      <a:r>
                        <a:rPr lang="en-US" sz="16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essons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L #</a:t>
                      </a:r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23872"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51513"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23872"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61928">
                <a:tc>
                  <a:txBody>
                    <a:bodyPr/>
                    <a:lstStyle/>
                    <a:p>
                      <a:endParaRPr lang="en-US" sz="20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23872">
                <a:tc>
                  <a:txBody>
                    <a:bodyPr/>
                    <a:lstStyle/>
                    <a:p>
                      <a:endParaRPr lang="en-US" sz="20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29271">
                <a:tc>
                  <a:txBody>
                    <a:bodyPr/>
                    <a:lstStyle/>
                    <a:p>
                      <a:endParaRPr lang="en-US" sz="20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26571">
                <a:tc>
                  <a:txBody>
                    <a:bodyPr/>
                    <a:lstStyle/>
                    <a:p>
                      <a:endParaRPr lang="en-US" sz="20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23872">
                <a:tc>
                  <a:txBody>
                    <a:bodyPr/>
                    <a:lstStyle/>
                    <a:p>
                      <a:endParaRPr lang="en-US" sz="20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23872">
                <a:tc>
                  <a:txBody>
                    <a:bodyPr/>
                    <a:lstStyle/>
                    <a:p>
                      <a:endParaRPr lang="en-US" sz="20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23872">
                <a:tc>
                  <a:txBody>
                    <a:bodyPr/>
                    <a:lstStyle/>
                    <a:p>
                      <a:endParaRPr lang="en-US" sz="20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23872">
                <a:tc>
                  <a:txBody>
                    <a:bodyPr/>
                    <a:lstStyle/>
                    <a:p>
                      <a:endParaRPr lang="en-US" sz="20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2" name="Rectangle 1"/>
          <p:cNvSpPr/>
          <p:nvPr/>
        </p:nvSpPr>
        <p:spPr>
          <a:xfrm>
            <a:off x="135922" y="30480"/>
            <a:ext cx="257153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/>
              <a:t>Unit </a:t>
            </a:r>
            <a:r>
              <a:rPr lang="en-US" b="1"/>
              <a:t>Mini Lesson Planner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82346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1096594"/>
              </p:ext>
            </p:extLst>
          </p:nvPr>
        </p:nvGraphicFramePr>
        <p:xfrm>
          <a:off x="196882" y="115378"/>
          <a:ext cx="8814216" cy="662303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69036"/>
                <a:gridCol w="2306475"/>
                <a:gridCol w="631597"/>
                <a:gridCol w="1841780"/>
                <a:gridCol w="929391"/>
                <a:gridCol w="1635937"/>
              </a:tblGrid>
              <a:tr h="545570">
                <a:tc gridSpan="3"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chemeClr val="tx1"/>
                          </a:solidFill>
                        </a:rPr>
                        <a:t>Course/Subject/Grade(s):</a:t>
                      </a:r>
                      <a:endParaRPr lang="en-US" sz="16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en-US" sz="1800" b="1" dirty="0" smtClean="0">
                          <a:solidFill>
                            <a:schemeClr val="tx1"/>
                          </a:solidFill>
                        </a:rPr>
                        <a:t>Planning Team:</a:t>
                      </a:r>
                      <a:endParaRPr lang="en-US" sz="1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865389">
                <a:tc gridSpan="3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smtClean="0">
                          <a:solidFill>
                            <a:schemeClr val="tx1"/>
                          </a:solidFill>
                        </a:rPr>
                        <a:t>Unit Big Idea:</a:t>
                      </a:r>
                      <a:endParaRPr lang="en-US" sz="1600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 smtClean="0">
                          <a:solidFill>
                            <a:schemeClr val="tx1"/>
                          </a:solidFill>
                        </a:rPr>
                        <a:t>Unit Guiding Question:</a:t>
                      </a:r>
                      <a:endParaRPr lang="en-US" sz="1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74509">
                <a:tc gridSpan="5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smtClean="0">
                          <a:solidFill>
                            <a:schemeClr val="tx1"/>
                          </a:solidFill>
                        </a:rPr>
                        <a:t>Lesson Goal 1:</a:t>
                      </a:r>
                      <a:endParaRPr lang="en-US" sz="1600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Materials/ Prep</a:t>
                      </a:r>
                      <a:endParaRPr lang="en-US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174509">
                <a:tc gridSpan="5"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chemeClr val="tx1"/>
                          </a:solidFill>
                        </a:rPr>
                        <a:t>Connect: </a:t>
                      </a:r>
                    </a:p>
                    <a:p>
                      <a:endParaRPr lang="en-US" sz="1600" b="1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en-US" sz="1600" b="1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en-US" sz="1600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74509">
                <a:tc gridSpan="5"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chemeClr val="tx1"/>
                          </a:solidFill>
                        </a:rPr>
                        <a:t>Process: </a:t>
                      </a:r>
                    </a:p>
                    <a:p>
                      <a:endParaRPr lang="en-US" sz="1600" b="1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en-US" sz="1600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74509">
                <a:tc gridSpan="5"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chemeClr val="tx1"/>
                          </a:solidFill>
                        </a:rPr>
                        <a:t>Transform</a:t>
                      </a:r>
                      <a:r>
                        <a:rPr lang="en-US" sz="1600" b="0" dirty="0" smtClean="0">
                          <a:solidFill>
                            <a:schemeClr val="tx1"/>
                          </a:solidFill>
                        </a:rPr>
                        <a:t>:</a:t>
                      </a:r>
                    </a:p>
                    <a:p>
                      <a:endParaRPr lang="en-US" sz="1600" b="0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en-US" sz="1600" b="0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en-US" sz="1600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74509">
                <a:tc gridSpan="6">
                  <a:txBody>
                    <a:bodyPr/>
                    <a:lstStyle/>
                    <a:p>
                      <a:r>
                        <a:rPr lang="en-US" sz="1800" b="1" dirty="0" smtClean="0">
                          <a:solidFill>
                            <a:schemeClr val="tx1"/>
                          </a:solidFill>
                        </a:rPr>
                        <a:t>Activity</a:t>
                      </a:r>
                      <a:endParaRPr lang="en-US" sz="1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74509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chemeClr val="tx1"/>
                          </a:solidFill>
                        </a:rPr>
                        <a:t>Access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chemeClr val="tx1"/>
                          </a:solidFill>
                        </a:rPr>
                        <a:t>MUST do</a:t>
                      </a:r>
                      <a:r>
                        <a:rPr lang="is-IS" sz="1400" b="1" dirty="0" smtClean="0">
                          <a:solidFill>
                            <a:schemeClr val="tx1"/>
                          </a:solidFill>
                        </a:rPr>
                        <a:t>…</a:t>
                      </a:r>
                      <a:endParaRPr 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chemeClr val="tx1"/>
                          </a:solidFill>
                        </a:rPr>
                        <a:t>CAN do</a:t>
                      </a:r>
                      <a:r>
                        <a:rPr lang="is-IS" sz="1400" b="1" dirty="0" smtClean="0">
                          <a:solidFill>
                            <a:schemeClr val="tx1"/>
                          </a:solidFill>
                        </a:rPr>
                        <a:t>…</a:t>
                      </a:r>
                      <a:endParaRPr 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chemeClr val="tx1"/>
                          </a:solidFill>
                        </a:rPr>
                        <a:t>COULD do</a:t>
                      </a:r>
                      <a:r>
                        <a:rPr lang="is-IS" sz="1400" b="1" dirty="0" smtClean="0">
                          <a:solidFill>
                            <a:schemeClr val="tx1"/>
                          </a:solidFill>
                        </a:rPr>
                        <a:t>…</a:t>
                      </a:r>
                      <a:endParaRPr 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74509">
                <a:tc>
                  <a:txBody>
                    <a:bodyPr/>
                    <a:lstStyle/>
                    <a:p>
                      <a:pPr algn="ctr"/>
                      <a:endParaRPr lang="en-US" sz="1400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endParaRPr lang="en-US" sz="1400" b="1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en-US" sz="1400" b="1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en-US" sz="1400" b="1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13913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</TotalTime>
  <Words>64</Words>
  <Application>Microsoft Macintosh PowerPoint</Application>
  <PresentationFormat>Letter Paper (8.5x11 in)</PresentationFormat>
  <Paragraphs>27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Calibri</vt:lpstr>
      <vt:lpstr>Calibri Light</vt:lpstr>
      <vt:lpstr>Arial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15.0024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shelleymoore79@gmail.com</dc:creator>
  <cp:lastModifiedBy>shelleymoore79@gmail.com</cp:lastModifiedBy>
  <cp:revision>3</cp:revision>
  <dcterms:created xsi:type="dcterms:W3CDTF">2017-04-03T08:04:19Z</dcterms:created>
  <dcterms:modified xsi:type="dcterms:W3CDTF">2017-04-05T20:47:16Z</dcterms:modified>
</cp:coreProperties>
</file>