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4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7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33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06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59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16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60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11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1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878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71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01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EF38C-73F2-864F-8468-CA9A3F7B5F5C}" type="datetimeFigureOut">
              <a:rPr lang="en-US" smtClean="0"/>
              <a:t>15-02-07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10639-5B2D-9A40-93A3-F874E3FD8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923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25399" y="704237"/>
            <a:ext cx="7240740" cy="5695765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1187443" y="683453"/>
            <a:ext cx="5142366" cy="4063038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2410755" y="683453"/>
            <a:ext cx="2684103" cy="2126326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56203" y="5984200"/>
            <a:ext cx="1014885" cy="369332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Tier 1</a:t>
            </a:r>
            <a:endParaRPr lang="en-US" b="1" dirty="0"/>
          </a:p>
        </p:txBody>
      </p:sp>
      <p:sp>
        <p:nvSpPr>
          <p:cNvPr id="27" name="Rectangle 26"/>
          <p:cNvSpPr/>
          <p:nvPr/>
        </p:nvSpPr>
        <p:spPr>
          <a:xfrm>
            <a:off x="1362672" y="4360489"/>
            <a:ext cx="1015149" cy="369332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Tier 2</a:t>
            </a:r>
            <a:endParaRPr lang="en-US" b="1" dirty="0"/>
          </a:p>
        </p:txBody>
      </p:sp>
      <p:sp>
        <p:nvSpPr>
          <p:cNvPr id="28" name="Rectangle 27"/>
          <p:cNvSpPr/>
          <p:nvPr/>
        </p:nvSpPr>
        <p:spPr>
          <a:xfrm>
            <a:off x="2613158" y="2411671"/>
            <a:ext cx="1015149" cy="369332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Tier 3</a:t>
            </a:r>
            <a:endParaRPr lang="en-US" b="1" dirty="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3673401" cy="10772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sz="3200" b="1" dirty="0" smtClean="0"/>
              <a:t>RTI </a:t>
            </a:r>
            <a:r>
              <a:rPr lang="en-US" sz="3200" b="1" dirty="0" err="1" smtClean="0"/>
              <a:t>PlanningTriangle</a:t>
            </a:r>
            <a:endParaRPr lang="en-US" sz="3200" b="1" dirty="0" smtClean="0"/>
          </a:p>
          <a:p>
            <a:r>
              <a:rPr lang="en-US" sz="3200" b="1" dirty="0" smtClean="0"/>
              <a:t>Lens:</a:t>
            </a:r>
            <a:endParaRPr lang="en-US" sz="3200" b="1" dirty="0"/>
          </a:p>
        </p:txBody>
      </p:sp>
      <p:sp>
        <p:nvSpPr>
          <p:cNvPr id="31" name="Right Arrow 30"/>
          <p:cNvSpPr/>
          <p:nvPr/>
        </p:nvSpPr>
        <p:spPr>
          <a:xfrm>
            <a:off x="7235961" y="1389416"/>
            <a:ext cx="1201023" cy="414172"/>
          </a:xfrm>
          <a:prstGeom prst="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2" name="Right Arrow 31"/>
          <p:cNvSpPr/>
          <p:nvPr/>
        </p:nvSpPr>
        <p:spPr>
          <a:xfrm>
            <a:off x="7235961" y="3412358"/>
            <a:ext cx="1209595" cy="414172"/>
          </a:xfrm>
          <a:prstGeom prst="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3" name="Right Arrow 32"/>
          <p:cNvSpPr/>
          <p:nvPr/>
        </p:nvSpPr>
        <p:spPr>
          <a:xfrm>
            <a:off x="7235961" y="5125697"/>
            <a:ext cx="1272026" cy="414172"/>
          </a:xfrm>
          <a:prstGeom prst="rightArrow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6428164"/>
            <a:ext cx="9143999" cy="4298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Curriculum for  All													        		     2015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302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</Words>
  <Application>Microsoft Macintosh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2</cp:revision>
  <dcterms:created xsi:type="dcterms:W3CDTF">2015-01-23T18:47:01Z</dcterms:created>
  <dcterms:modified xsi:type="dcterms:W3CDTF">2015-02-08T00:31:00Z</dcterms:modified>
</cp:coreProperties>
</file>