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1"/>
    <p:restoredTop sz="94640"/>
  </p:normalViewPr>
  <p:slideViewPr>
    <p:cSldViewPr snapToGrid="0" snapToObjects="1">
      <p:cViewPr varScale="1">
        <p:scale>
          <a:sx n="78" d="100"/>
          <a:sy n="78" d="100"/>
        </p:scale>
        <p:origin x="176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D86D-9C65-CA4F-81CD-5DFA9F849F0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41748-F8F8-8242-9557-D6F349DDE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91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D86D-9C65-CA4F-81CD-5DFA9F849F0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41748-F8F8-8242-9557-D6F349DDE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580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D86D-9C65-CA4F-81CD-5DFA9F849F0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41748-F8F8-8242-9557-D6F349DDE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46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D86D-9C65-CA4F-81CD-5DFA9F849F0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41748-F8F8-8242-9557-D6F349DDE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798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D86D-9C65-CA4F-81CD-5DFA9F849F0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41748-F8F8-8242-9557-D6F349DDE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370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D86D-9C65-CA4F-81CD-5DFA9F849F0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41748-F8F8-8242-9557-D6F349DDE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037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D86D-9C65-CA4F-81CD-5DFA9F849F0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41748-F8F8-8242-9557-D6F349DDE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895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D86D-9C65-CA4F-81CD-5DFA9F849F0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41748-F8F8-8242-9557-D6F349DDE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698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D86D-9C65-CA4F-81CD-5DFA9F849F0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41748-F8F8-8242-9557-D6F349DDE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122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D86D-9C65-CA4F-81CD-5DFA9F849F0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41748-F8F8-8242-9557-D6F349DDE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249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D86D-9C65-CA4F-81CD-5DFA9F849F0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41748-F8F8-8242-9557-D6F349DDE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457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8D86D-9C65-CA4F-81CD-5DFA9F849F0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41748-F8F8-8242-9557-D6F349DDE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1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SD 70 Taking Action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</a:t>
            </a:r>
            <a:r>
              <a:rPr lang="en-US" dirty="0" smtClean="0"/>
              <a:t>Put planning team names here)</a:t>
            </a:r>
          </a:p>
          <a:p>
            <a:r>
              <a:rPr lang="en-US" dirty="0" smtClean="0"/>
              <a:t>(Put name of school here)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386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did you try?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(describe what you did throughout this series that was different that something you have done before in your practice)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93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did what I try connect to our big ideas?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(describe what you did throughout this series that was </a:t>
            </a:r>
            <a:r>
              <a:rPr lang="en-US" dirty="0" smtClean="0"/>
              <a:t>connected to place, strength based learning, responsive curriculum, and continuums of success)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7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did you try?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(Show examples of what you tried – pictures, videos, student examples, plans, quotes, reflections etc.)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878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did you notice?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13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did you learn through this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47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questions do you still have?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868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your next steps?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796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134</Words>
  <Application>Microsoft Macintosh PowerPoint</Application>
  <PresentationFormat>Letter Paper (8.5x11 in)</PresentationFormat>
  <Paragraphs>13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 Theme</vt:lpstr>
      <vt:lpstr>SD 70 Taking Action</vt:lpstr>
      <vt:lpstr>What did you try?</vt:lpstr>
      <vt:lpstr>How did what I try connect to our big ideas?</vt:lpstr>
      <vt:lpstr>What did you try?</vt:lpstr>
      <vt:lpstr>What did you notice?</vt:lpstr>
      <vt:lpstr>What did you learn through this process?</vt:lpstr>
      <vt:lpstr>What questions do you still have?</vt:lpstr>
      <vt:lpstr>What are your next steps?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Gold Trail Share Out</dc:title>
  <dc:creator>shelleymoore79@gmail.com</dc:creator>
  <cp:lastModifiedBy>shelleymoore79@gmail.com</cp:lastModifiedBy>
  <cp:revision>2</cp:revision>
  <dcterms:created xsi:type="dcterms:W3CDTF">2016-10-26T19:25:02Z</dcterms:created>
  <dcterms:modified xsi:type="dcterms:W3CDTF">2017-02-22T19:50:04Z</dcterms:modified>
</cp:coreProperties>
</file>