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4"/>
    <p:restoredTop sz="94512"/>
  </p:normalViewPr>
  <p:slideViewPr>
    <p:cSldViewPr snapToGrid="0" snapToObjects="1">
      <p:cViewPr varScale="1">
        <p:scale>
          <a:sx n="79" d="100"/>
          <a:sy n="79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F244A-84B6-ED43-8D90-4FF321AC411D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92CB-3E5F-E74F-B85B-0D950C8F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0800000">
            <a:off x="834310" y="524361"/>
            <a:ext cx="7078709" cy="5684101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89637" y="524357"/>
            <a:ext cx="4257688" cy="5684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552567" y="2620373"/>
            <a:ext cx="3952383" cy="3600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4727747" y="3982546"/>
            <a:ext cx="3607529" cy="22396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Grade:	</a:t>
            </a:r>
            <a:r>
              <a:rPr lang="en-US" sz="1600" b="1"/>
              <a:t>	</a:t>
            </a:r>
            <a:r>
              <a:rPr lang="en-US" sz="1600" b="1"/>
              <a:t>Unit Guiding Question:</a:t>
            </a:r>
            <a:endParaRPr lang="en-US" sz="1600" b="1" dirty="0"/>
          </a:p>
        </p:txBody>
      </p:sp>
      <p:sp>
        <p:nvSpPr>
          <p:cNvPr id="36" name="Rectangle 35"/>
          <p:cNvSpPr/>
          <p:nvPr/>
        </p:nvSpPr>
        <p:spPr>
          <a:xfrm>
            <a:off x="4408844" y="558358"/>
            <a:ext cx="262260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Goal for ALL </a:t>
            </a:r>
            <a:r>
              <a:rPr lang="en-US" sz="1400" b="1" dirty="0"/>
              <a:t>(</a:t>
            </a:r>
            <a:r>
              <a:rPr lang="en-US" sz="1400" b="1" dirty="0"/>
              <a:t>Essential)</a:t>
            </a:r>
          </a:p>
          <a:p>
            <a:endParaRPr lang="en-US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4567162" y="2687821"/>
            <a:ext cx="393778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Goal for MOST </a:t>
            </a:r>
            <a:r>
              <a:rPr lang="en-US" sz="1400" b="1" dirty="0"/>
              <a:t>(</a:t>
            </a:r>
            <a:r>
              <a:rPr lang="en-US" sz="1400" b="1" dirty="0"/>
              <a:t>add complexity)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39196" y="4058795"/>
            <a:ext cx="305936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Goal for FEW </a:t>
            </a:r>
            <a:r>
              <a:rPr lang="en-US" sz="1400" b="1" dirty="0"/>
              <a:t>(</a:t>
            </a:r>
            <a:r>
              <a:rPr lang="en-US" sz="1400" b="1" dirty="0"/>
              <a:t>add complexity)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80548" y="552842"/>
            <a:ext cx="273636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Goal:</a:t>
            </a:r>
            <a:endParaRPr lang="en-US" sz="1600" b="1" dirty="0"/>
          </a:p>
          <a:p>
            <a:r>
              <a:rPr lang="en-US" sz="1600" b="1" dirty="0"/>
              <a:t>      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" y="6471711"/>
            <a:ext cx="9124405" cy="429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/>
              <a:t>Planning Pyramid Goal Template								</a:t>
            </a:r>
            <a:r>
              <a:rPr lang="en-US" sz="1400"/>
              <a:t>	Shelley </a:t>
            </a:r>
            <a:r>
              <a:rPr lang="en-US" sz="1400" dirty="0"/>
              <a:t>Moore, 2018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552567" y="878044"/>
            <a:ext cx="3952383" cy="5821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8844" y="909319"/>
            <a:ext cx="102368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Access</a:t>
            </a:r>
            <a:endParaRPr lang="en-US" sz="1400" b="1" dirty="0"/>
          </a:p>
          <a:p>
            <a:pPr algn="ctr"/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4849587" y="5201552"/>
            <a:ext cx="3401896" cy="8563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49589" y="5251807"/>
            <a:ext cx="125791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Challenge</a:t>
            </a:r>
            <a:endParaRPr lang="en-US" sz="1400" b="1" dirty="0"/>
          </a:p>
          <a:p>
            <a:pPr algn="ctr"/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25911" y="1649401"/>
            <a:ext cx="1040026" cy="731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445717" y="3018676"/>
            <a:ext cx="1040026" cy="598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2533152">
            <a:off x="7752035" y="5219864"/>
            <a:ext cx="368376" cy="716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8454114">
            <a:off x="7271226" y="4244013"/>
            <a:ext cx="920724" cy="920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7121156" y="729900"/>
            <a:ext cx="1401245" cy="9695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41" y="4420822"/>
            <a:ext cx="3221647" cy="22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Moore</dc:creator>
  <cp:lastModifiedBy>Shelley Moore</cp:lastModifiedBy>
  <cp:revision>1</cp:revision>
  <dcterms:created xsi:type="dcterms:W3CDTF">2018-05-02T17:40:53Z</dcterms:created>
  <dcterms:modified xsi:type="dcterms:W3CDTF">2018-05-02T17:41:20Z</dcterms:modified>
</cp:coreProperties>
</file>