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8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18"/>
    <p:restoredTop sz="94746"/>
  </p:normalViewPr>
  <p:slideViewPr>
    <p:cSldViewPr snapToGrid="0" snapToObjects="1">
      <p:cViewPr varScale="1">
        <p:scale>
          <a:sx n="90" d="100"/>
          <a:sy n="90" d="100"/>
        </p:scale>
        <p:origin x="19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01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1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0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9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8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40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2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13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82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161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74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E7D8B-610B-0C49-91D2-54F054AB1264}" type="datetimeFigureOut">
              <a:rPr lang="en-US" smtClean="0"/>
              <a:t>10/30/18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D94B2-DA2B-7A4A-BCC4-B9436889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92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0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274" y="3960898"/>
            <a:ext cx="652862" cy="117224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7655" y="116733"/>
            <a:ext cx="8828689" cy="64890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00"/>
          </a:p>
        </p:txBody>
      </p:sp>
      <p:sp>
        <p:nvSpPr>
          <p:cNvPr id="10" name="Rectangle 9"/>
          <p:cNvSpPr/>
          <p:nvPr/>
        </p:nvSpPr>
        <p:spPr>
          <a:xfrm>
            <a:off x="283779" y="231032"/>
            <a:ext cx="8560676" cy="5860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Guiding Unit Question: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3779" y="960606"/>
            <a:ext cx="6604620" cy="7611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1200" b="1" dirty="0"/>
              <a:t>Lesson Goal(s):</a:t>
            </a:r>
            <a:endParaRPr lang="en-US" sz="1200" dirty="0"/>
          </a:p>
          <a:p>
            <a:endParaRPr lang="en-US" sz="1200" b="1" dirty="0"/>
          </a:p>
        </p:txBody>
      </p:sp>
      <p:sp>
        <p:nvSpPr>
          <p:cNvPr id="12" name="Rectangle 11"/>
          <p:cNvSpPr/>
          <p:nvPr/>
        </p:nvSpPr>
        <p:spPr>
          <a:xfrm>
            <a:off x="283779" y="1864063"/>
            <a:ext cx="6604620" cy="5425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Connecting Activity: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283779" y="5764855"/>
            <a:ext cx="6604620" cy="688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Transforming &amp; Personalizing Activity: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283779" y="2554725"/>
            <a:ext cx="6604620" cy="3038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Mini Lesson: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425668" y="3139520"/>
            <a:ext cx="6299876" cy="23346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Processing Tasks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5668" y="3547227"/>
            <a:ext cx="6299876" cy="19269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2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1541373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67557" y="3417514"/>
            <a:ext cx="6009722" cy="171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3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54" y="3938777"/>
            <a:ext cx="652862" cy="1172241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6995402" y="1855603"/>
            <a:ext cx="1851048" cy="45980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Essential Supports </a:t>
            </a:r>
          </a:p>
          <a:p>
            <a:r>
              <a:rPr lang="en-US" sz="900" dirty="0"/>
              <a:t>(designed for 1, useful for 1)</a:t>
            </a:r>
          </a:p>
          <a:p>
            <a:endParaRPr lang="en-US" sz="1200" b="1" dirty="0"/>
          </a:p>
          <a:p>
            <a:endParaRPr lang="en-US" sz="1200" b="1" dirty="0"/>
          </a:p>
          <a:p>
            <a:endParaRPr lang="en-US" sz="1200" b="1" dirty="0"/>
          </a:p>
          <a:p>
            <a:endParaRPr lang="en-US" sz="1200" b="1" dirty="0"/>
          </a:p>
          <a:p>
            <a:endParaRPr lang="en-US" sz="1200" b="1" dirty="0"/>
          </a:p>
          <a:p>
            <a:r>
              <a:rPr lang="en-US" sz="1200" b="1" dirty="0"/>
              <a:t>Targeted Support</a:t>
            </a:r>
          </a:p>
          <a:p>
            <a:r>
              <a:rPr lang="en-US" sz="900" dirty="0"/>
              <a:t>(designed for some, useful for some)</a:t>
            </a:r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1200" b="1" dirty="0"/>
          </a:p>
          <a:p>
            <a:r>
              <a:rPr lang="en-US" sz="1200" b="1" dirty="0"/>
              <a:t>Universal Supports</a:t>
            </a:r>
          </a:p>
          <a:p>
            <a:r>
              <a:rPr lang="en-US" sz="900" dirty="0"/>
              <a:t>(designed for some, useful for all)</a:t>
            </a:r>
          </a:p>
          <a:p>
            <a:pPr marL="171450" indent="-171450">
              <a:buFontTx/>
              <a:buChar char="-"/>
            </a:pPr>
            <a:endParaRPr lang="en-US" sz="900" dirty="0"/>
          </a:p>
          <a:p>
            <a:pPr marL="171450" indent="-171450">
              <a:buFontTx/>
              <a:buChar char="-"/>
            </a:pPr>
            <a:endParaRPr lang="en-US" sz="900" dirty="0"/>
          </a:p>
          <a:p>
            <a:endParaRPr lang="en-US" sz="1200" b="1" dirty="0"/>
          </a:p>
          <a:p>
            <a:endParaRPr lang="en-US" sz="1200" b="1" dirty="0"/>
          </a:p>
          <a:p>
            <a:endParaRPr lang="en-US" sz="1200" b="1" dirty="0"/>
          </a:p>
        </p:txBody>
      </p:sp>
      <p:sp>
        <p:nvSpPr>
          <p:cNvPr id="56" name="Rectangle 55"/>
          <p:cNvSpPr/>
          <p:nvPr/>
        </p:nvSpPr>
        <p:spPr>
          <a:xfrm>
            <a:off x="451937" y="5195841"/>
            <a:ext cx="10883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Access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2876188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256904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606391" y="3561999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1561538" y="3541358"/>
            <a:ext cx="12065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Must</a:t>
            </a:r>
            <a:r>
              <a:rPr lang="is-IS" sz="1200" dirty="0"/>
              <a:t>…</a:t>
            </a:r>
          </a:p>
          <a:p>
            <a:endParaRPr lang="is-IS" sz="1200" dirty="0"/>
          </a:p>
        </p:txBody>
      </p:sp>
      <p:sp>
        <p:nvSpPr>
          <p:cNvPr id="64" name="Rectangle 63"/>
          <p:cNvSpPr/>
          <p:nvPr/>
        </p:nvSpPr>
        <p:spPr>
          <a:xfrm>
            <a:off x="2875137" y="3550762"/>
            <a:ext cx="13817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Can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endParaRPr lang="is-IS" sz="1200" dirty="0"/>
          </a:p>
          <a:p>
            <a:endParaRPr lang="is-IS" sz="1200" dirty="0"/>
          </a:p>
          <a:p>
            <a:endParaRPr lang="is-IS" sz="1200" dirty="0"/>
          </a:p>
          <a:p>
            <a:endParaRPr lang="is-IS" sz="1200" dirty="0"/>
          </a:p>
        </p:txBody>
      </p:sp>
      <p:sp>
        <p:nvSpPr>
          <p:cNvPr id="65" name="Rectangle 64"/>
          <p:cNvSpPr/>
          <p:nvPr/>
        </p:nvSpPr>
        <p:spPr>
          <a:xfrm>
            <a:off x="4256904" y="3540633"/>
            <a:ext cx="13484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Could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endParaRPr lang="is-IS" sz="1200" dirty="0"/>
          </a:p>
          <a:p>
            <a:endParaRPr lang="en-US" sz="1200" dirty="0"/>
          </a:p>
        </p:txBody>
      </p:sp>
      <p:sp>
        <p:nvSpPr>
          <p:cNvPr id="66" name="Rectangle 65"/>
          <p:cNvSpPr/>
          <p:nvPr/>
        </p:nvSpPr>
        <p:spPr>
          <a:xfrm>
            <a:off x="5637619" y="3562409"/>
            <a:ext cx="10879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Can Try to</a:t>
            </a:r>
            <a:r>
              <a:rPr lang="is-IS" sz="1200" dirty="0"/>
              <a:t>…</a:t>
            </a:r>
          </a:p>
          <a:p>
            <a:endParaRPr lang="is-IS" sz="1200" dirty="0"/>
          </a:p>
        </p:txBody>
      </p:sp>
      <p:sp>
        <p:nvSpPr>
          <p:cNvPr id="67" name="Rectangle 66"/>
          <p:cNvSpPr/>
          <p:nvPr/>
        </p:nvSpPr>
        <p:spPr>
          <a:xfrm>
            <a:off x="1540321" y="5189175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All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906812" y="5203027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Most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286856" y="5186442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Few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605340" y="5208216"/>
            <a:ext cx="11207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Challenge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57654" y="6603019"/>
            <a:ext cx="898634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Lesson Planning Template – Shelley Moore, 2018				Adapted from </a:t>
            </a:r>
            <a:r>
              <a:rPr lang="en-US" sz="1200" dirty="0" err="1"/>
              <a:t>Brownlie</a:t>
            </a:r>
            <a:r>
              <a:rPr lang="en-US" sz="1200" dirty="0"/>
              <a:t> &amp; Schnellert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6993367" y="964947"/>
            <a:ext cx="1851048" cy="7568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Date:</a:t>
            </a:r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595" y="4417663"/>
            <a:ext cx="2694993" cy="2254994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421168" y="3562000"/>
            <a:ext cx="11191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Need to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endParaRPr lang="is-IS" sz="1200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6995" y="3894664"/>
            <a:ext cx="652862" cy="1172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79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88</Words>
  <Application>Microsoft Macintosh PowerPoint</Application>
  <PresentationFormat>Letter Paper (8.5x11 in)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2018-10-30T20:48:14Z</dcterms:created>
  <dcterms:modified xsi:type="dcterms:W3CDTF">2018-10-30T20:49:49Z</dcterms:modified>
</cp:coreProperties>
</file>