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1401" r:id="rId2"/>
    <p:sldId id="1403" r:id="rId3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689"/>
  </p:normalViewPr>
  <p:slideViewPr>
    <p:cSldViewPr snapToGrid="0" snapToObjects="1">
      <p:cViewPr varScale="1">
        <p:scale>
          <a:sx n="92" d="100"/>
          <a:sy n="92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A52-F528-6F48-AF14-9C97EA4C0101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38BC-5B5A-F64F-BC1F-E96C4F71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7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A52-F528-6F48-AF14-9C97EA4C0101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38BC-5B5A-F64F-BC1F-E96C4F71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0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A52-F528-6F48-AF14-9C97EA4C0101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38BC-5B5A-F64F-BC1F-E96C4F71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1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A52-F528-6F48-AF14-9C97EA4C0101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38BC-5B5A-F64F-BC1F-E96C4F71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9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A52-F528-6F48-AF14-9C97EA4C0101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38BC-5B5A-F64F-BC1F-E96C4F71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A52-F528-6F48-AF14-9C97EA4C0101}" type="datetimeFigureOut">
              <a:rPr lang="en-US" smtClean="0"/>
              <a:t>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38BC-5B5A-F64F-BC1F-E96C4F71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6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A52-F528-6F48-AF14-9C97EA4C0101}" type="datetimeFigureOut">
              <a:rPr lang="en-US" smtClean="0"/>
              <a:t>2/6/19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38BC-5B5A-F64F-BC1F-E96C4F71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2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A52-F528-6F48-AF14-9C97EA4C0101}" type="datetimeFigureOut">
              <a:rPr lang="en-US" smtClean="0"/>
              <a:t>2/6/19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38BC-5B5A-F64F-BC1F-E96C4F71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5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A52-F528-6F48-AF14-9C97EA4C0101}" type="datetimeFigureOut">
              <a:rPr lang="en-US" smtClean="0"/>
              <a:t>2/6/19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38BC-5B5A-F64F-BC1F-E96C4F71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5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A52-F528-6F48-AF14-9C97EA4C0101}" type="datetimeFigureOut">
              <a:rPr lang="en-US" smtClean="0"/>
              <a:t>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38BC-5B5A-F64F-BC1F-E96C4F71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7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A52-F528-6F48-AF14-9C97EA4C0101}" type="datetimeFigureOut">
              <a:rPr lang="en-US" smtClean="0"/>
              <a:t>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38BC-5B5A-F64F-BC1F-E96C4F71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4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54A52-F528-6F48-AF14-9C97EA4C0101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C38BC-5B5A-F64F-BC1F-E96C4F711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1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5890219" y="-179597"/>
            <a:ext cx="3357594" cy="22765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8879" y="369042"/>
          <a:ext cx="8710535" cy="6212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565">
                  <a:extLst>
                    <a:ext uri="{9D8B030D-6E8A-4147-A177-3AD203B41FA5}">
                      <a16:colId xmlns:a16="http://schemas.microsoft.com/office/drawing/2014/main" val="2049492915"/>
                    </a:ext>
                  </a:extLst>
                </a:gridCol>
                <a:gridCol w="1292087">
                  <a:extLst>
                    <a:ext uri="{9D8B030D-6E8A-4147-A177-3AD203B41FA5}">
                      <a16:colId xmlns:a16="http://schemas.microsoft.com/office/drawing/2014/main" val="3599015421"/>
                    </a:ext>
                  </a:extLst>
                </a:gridCol>
                <a:gridCol w="4927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844">
                  <a:extLst>
                    <a:ext uri="{9D8B030D-6E8A-4147-A177-3AD203B41FA5}">
                      <a16:colId xmlns:a16="http://schemas.microsoft.com/office/drawing/2014/main" val="1152587933"/>
                    </a:ext>
                  </a:extLst>
                </a:gridCol>
              </a:tblGrid>
              <a:tr h="76835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Grade: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Subject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Area(s):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Planning Team: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3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Big Idea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Unit Guiding Question(s):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541">
                <a:tc gridSpan="4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Unit Goals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/>
                        <a:t>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539396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Content 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 know text features and structures of new media by understanding form, function and genre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Content 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 know language features, structures and conventions of new media by understanding rhetorical devices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6479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Content 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Curricular 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Competency 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CA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Curricular 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Competency 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Curricular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Competency 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Curricular 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Competency 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002397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Curricular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Competency 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577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63743" y="20731"/>
            <a:ext cx="87105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Backward Design Unit Planning Template: Building the Curricular Air Plane</a:t>
            </a:r>
          </a:p>
        </p:txBody>
      </p:sp>
      <p:sp>
        <p:nvSpPr>
          <p:cNvPr id="3" name="Rectangle 2"/>
          <p:cNvSpPr/>
          <p:nvPr/>
        </p:nvSpPr>
        <p:spPr>
          <a:xfrm>
            <a:off x="81645" y="6537655"/>
            <a:ext cx="9074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Backward Design Unit Planning Template					Shelley Moore, 2018</a:t>
            </a:r>
          </a:p>
        </p:txBody>
      </p:sp>
    </p:spTree>
    <p:extLst>
      <p:ext uri="{BB962C8B-B14F-4D97-AF65-F5344CB8AC3E}">
        <p14:creationId xmlns:p14="http://schemas.microsoft.com/office/powerpoint/2010/main" val="3237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5890219" y="-179597"/>
            <a:ext cx="3357594" cy="22765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8879" y="369042"/>
          <a:ext cx="8710535" cy="6212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565">
                  <a:extLst>
                    <a:ext uri="{9D8B030D-6E8A-4147-A177-3AD203B41FA5}">
                      <a16:colId xmlns:a16="http://schemas.microsoft.com/office/drawing/2014/main" val="2049492915"/>
                    </a:ext>
                  </a:extLst>
                </a:gridCol>
                <a:gridCol w="1292087">
                  <a:extLst>
                    <a:ext uri="{9D8B030D-6E8A-4147-A177-3AD203B41FA5}">
                      <a16:colId xmlns:a16="http://schemas.microsoft.com/office/drawing/2014/main" val="3599015421"/>
                    </a:ext>
                  </a:extLst>
                </a:gridCol>
                <a:gridCol w="4927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844">
                  <a:extLst>
                    <a:ext uri="{9D8B030D-6E8A-4147-A177-3AD203B41FA5}">
                      <a16:colId xmlns:a16="http://schemas.microsoft.com/office/drawing/2014/main" val="1152587933"/>
                    </a:ext>
                  </a:extLst>
                </a:gridCol>
              </a:tblGrid>
              <a:tr h="76835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Grade: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Subject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Area(s):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Planning Team: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3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Big Idea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Unit Guiding Question(s):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541">
                <a:tc gridSpan="4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Unit Goals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/>
                        <a:t>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539396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Content 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 know text features and structures of new media by understanding form, function and genre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Content 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 know language features, structures and conventions of new media by understanding rhetorical devices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6479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Content 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Curricular 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Competency 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CA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Curricular 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Competency 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Curricular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Competency 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Curricular 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Competency 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002397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Curricular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Competency 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577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63743" y="20731"/>
            <a:ext cx="87105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Backward Design Unit Planning Template: Building the Curricular Air Plane</a:t>
            </a:r>
          </a:p>
        </p:txBody>
      </p:sp>
      <p:sp>
        <p:nvSpPr>
          <p:cNvPr id="3" name="Rectangle 2"/>
          <p:cNvSpPr/>
          <p:nvPr/>
        </p:nvSpPr>
        <p:spPr>
          <a:xfrm>
            <a:off x="81645" y="6537655"/>
            <a:ext cx="9074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Backward Design Unit Planning Template					Shelley Moore, 2018</a:t>
            </a:r>
          </a:p>
        </p:txBody>
      </p:sp>
    </p:spTree>
    <p:extLst>
      <p:ext uri="{BB962C8B-B14F-4D97-AF65-F5344CB8AC3E}">
        <p14:creationId xmlns:p14="http://schemas.microsoft.com/office/powerpoint/2010/main" val="3020092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116</Words>
  <Application>Microsoft Macintosh PowerPoint</Application>
  <PresentationFormat>Letter Paper (8.5x11 in)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 Moore</dc:creator>
  <cp:lastModifiedBy>Shelley Moore</cp:lastModifiedBy>
  <cp:revision>2</cp:revision>
  <dcterms:created xsi:type="dcterms:W3CDTF">2019-01-20T17:19:27Z</dcterms:created>
  <dcterms:modified xsi:type="dcterms:W3CDTF">2019-02-06T19:15:52Z</dcterms:modified>
</cp:coreProperties>
</file>