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508" r:id="rId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4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8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1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8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2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13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3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7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5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43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DDE79-B5EB-354D-BEC2-04E3CBB9BE2C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79DB1-D962-DC49-B51D-9C14E6AFE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9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8C6638-E1B3-4044-B5C6-EFE7F798452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7199" y="326570"/>
          <a:ext cx="8376560" cy="62538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7047">
                  <a:extLst>
                    <a:ext uri="{9D8B030D-6E8A-4147-A177-3AD203B41FA5}">
                      <a16:colId xmlns:a16="http://schemas.microsoft.com/office/drawing/2014/main" val="255522776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4257751564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3031119081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733017173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823532677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4015336376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3024260585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712528717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895785801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898567916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694749360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416981702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435299955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953778603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950044265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669352733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584744275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83540662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200005302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979677098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984105774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372634617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205153655"/>
                    </a:ext>
                  </a:extLst>
                </a:gridCol>
                <a:gridCol w="285631">
                  <a:extLst>
                    <a:ext uri="{9D8B030D-6E8A-4147-A177-3AD203B41FA5}">
                      <a16:colId xmlns:a16="http://schemas.microsoft.com/office/drawing/2014/main" val="1133064744"/>
                    </a:ext>
                  </a:extLst>
                </a:gridCol>
              </a:tblGrid>
              <a:tr h="3703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3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991386"/>
                  </a:ext>
                </a:extLst>
              </a:tr>
              <a:tr h="311624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vert="vert270" anchor="ctr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190497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6937972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8886497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367587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007929"/>
                  </a:ext>
                </a:extLst>
              </a:tr>
              <a:tr h="5534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17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652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2019-02-06T19:18:21Z</dcterms:created>
  <dcterms:modified xsi:type="dcterms:W3CDTF">2019-02-06T19:19:24Z</dcterms:modified>
</cp:coreProperties>
</file>