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399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94649"/>
  </p:normalViewPr>
  <p:slideViewPr>
    <p:cSldViewPr snapToGrid="0" snapToObjects="1">
      <p:cViewPr varScale="1">
        <p:scale>
          <a:sx n="92" d="100"/>
          <a:sy n="92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9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5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2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3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5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4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1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5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3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468BA-A963-EA41-BED8-5214F89F8710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78967-49BA-2346-A77F-A893694D9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0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96440" y="462911"/>
          <a:ext cx="8933260" cy="6063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95">
                  <a:extLst>
                    <a:ext uri="{9D8B030D-6E8A-4147-A177-3AD203B41FA5}">
                      <a16:colId xmlns:a16="http://schemas.microsoft.com/office/drawing/2014/main" val="1409761822"/>
                    </a:ext>
                  </a:extLst>
                </a:gridCol>
                <a:gridCol w="1670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6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66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66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6604">
                  <a:extLst>
                    <a:ext uri="{9D8B030D-6E8A-4147-A177-3AD203B41FA5}">
                      <a16:colId xmlns:a16="http://schemas.microsoft.com/office/drawing/2014/main" val="2466425754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endParaRPr lang="en-CA" sz="10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Big Idea:</a:t>
                      </a:r>
                      <a:endParaRPr lang="en-CA" sz="10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Unit Guiding Question(s): </a:t>
                      </a:r>
                    </a:p>
                    <a:p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Goals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Access (NEED) / Approaching/ Emerging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All (MUST) minimal/ developing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Most (CAN) meeting/ proficient/ evolving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Few (COULD) fully meeting/ proficient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Extension/Extending (TRY)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34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Content</a:t>
                      </a:r>
                    </a:p>
                  </a:txBody>
                  <a:tcPr marL="68580" marR="68580" marT="34290" marB="3429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7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845064"/>
                  </a:ext>
                </a:extLst>
              </a:tr>
              <a:tr h="3429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84575"/>
                  </a:ext>
                </a:extLst>
              </a:tr>
              <a:tr h="434340">
                <a:tc rowSpan="6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Curricular Competencies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21431" marR="21431" marT="14288" marB="14288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2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41">
                <a:tc vMerge="1"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19707"/>
                  </a:ext>
                </a:extLst>
              </a:tr>
              <a:tr h="376592">
                <a:tc vMerge="1"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060089"/>
                  </a:ext>
                </a:extLst>
              </a:tr>
              <a:tr h="645428">
                <a:tc vMerge="1"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17312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1D92AE-5226-494F-A75D-A12EDE2DCD9C}"/>
              </a:ext>
            </a:extLst>
          </p:cNvPr>
          <p:cNvSpPr txBox="1"/>
          <p:nvPr/>
        </p:nvSpPr>
        <p:spPr>
          <a:xfrm>
            <a:off x="96440" y="71440"/>
            <a:ext cx="89332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Course: 							    Unit/Topic:  </a:t>
            </a:r>
          </a:p>
        </p:txBody>
      </p:sp>
    </p:spTree>
    <p:extLst>
      <p:ext uri="{BB962C8B-B14F-4D97-AF65-F5344CB8AC3E}">
        <p14:creationId xmlns:p14="http://schemas.microsoft.com/office/powerpoint/2010/main" val="3650843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53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2019-02-06T19:42:49Z</dcterms:created>
  <dcterms:modified xsi:type="dcterms:W3CDTF">2019-02-06T19:43:16Z</dcterms:modified>
</cp:coreProperties>
</file>