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1389" r:id="rId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4"/>
    <p:restoredTop sz="94649"/>
  </p:normalViewPr>
  <p:slideViewPr>
    <p:cSldViewPr snapToGrid="0" snapToObjects="1">
      <p:cViewPr varScale="1">
        <p:scale>
          <a:sx n="92" d="100"/>
          <a:sy n="92" d="100"/>
        </p:scale>
        <p:origin x="8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D915-D805-D543-A35B-2D75F9EFC46B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0DB6-983B-B041-B956-5A644FCC0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18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D915-D805-D543-A35B-2D75F9EFC46B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0DB6-983B-B041-B956-5A644FCC0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999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D915-D805-D543-A35B-2D75F9EFC46B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0DB6-983B-B041-B956-5A644FCC0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65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D915-D805-D543-A35B-2D75F9EFC46B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0DB6-983B-B041-B956-5A644FCC0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53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D915-D805-D543-A35B-2D75F9EFC46B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0DB6-983B-B041-B956-5A644FCC0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338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D915-D805-D543-A35B-2D75F9EFC46B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0DB6-983B-B041-B956-5A644FCC0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651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D915-D805-D543-A35B-2D75F9EFC46B}" type="datetimeFigureOut">
              <a:rPr lang="en-US" smtClean="0"/>
              <a:t>2/6/19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0DB6-983B-B041-B956-5A644FCC0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545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D915-D805-D543-A35B-2D75F9EFC46B}" type="datetimeFigureOut">
              <a:rPr lang="en-US" smtClean="0"/>
              <a:t>2/6/19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0DB6-983B-B041-B956-5A644FCC0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36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D915-D805-D543-A35B-2D75F9EFC46B}" type="datetimeFigureOut">
              <a:rPr lang="en-US" smtClean="0"/>
              <a:t>2/6/19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0DB6-983B-B041-B956-5A644FCC0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667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D915-D805-D543-A35B-2D75F9EFC46B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0DB6-983B-B041-B956-5A644FCC0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3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D915-D805-D543-A35B-2D75F9EFC46B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0DB6-983B-B041-B956-5A644FCC0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517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4D915-D805-D543-A35B-2D75F9EFC46B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00DB6-983B-B041-B956-5A644FCC0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940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6426503"/>
              </p:ext>
            </p:extLst>
          </p:nvPr>
        </p:nvGraphicFramePr>
        <p:xfrm>
          <a:off x="166256" y="152400"/>
          <a:ext cx="8783781" cy="6539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79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7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94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4467">
                  <a:extLst>
                    <a:ext uri="{9D8B030D-6E8A-4147-A177-3AD203B41FA5}">
                      <a16:colId xmlns:a16="http://schemas.microsoft.com/office/drawing/2014/main" val="1528764963"/>
                    </a:ext>
                  </a:extLst>
                </a:gridCol>
                <a:gridCol w="574467">
                  <a:extLst>
                    <a:ext uri="{9D8B030D-6E8A-4147-A177-3AD203B41FA5}">
                      <a16:colId xmlns:a16="http://schemas.microsoft.com/office/drawing/2014/main" val="2382312400"/>
                    </a:ext>
                  </a:extLst>
                </a:gridCol>
                <a:gridCol w="574467">
                  <a:extLst>
                    <a:ext uri="{9D8B030D-6E8A-4147-A177-3AD203B41FA5}">
                      <a16:colId xmlns:a16="http://schemas.microsoft.com/office/drawing/2014/main" val="392870771"/>
                    </a:ext>
                  </a:extLst>
                </a:gridCol>
                <a:gridCol w="5929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2982">
                  <a:extLst>
                    <a:ext uri="{9D8B030D-6E8A-4147-A177-3AD203B41FA5}">
                      <a16:colId xmlns:a16="http://schemas.microsoft.com/office/drawing/2014/main" val="3110224811"/>
                    </a:ext>
                  </a:extLst>
                </a:gridCol>
              </a:tblGrid>
              <a:tr h="397866">
                <a:tc gridSpan="2"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Name: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Date: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2693">
                <a:tc gridSpan="8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Unit Guiding question:</a:t>
                      </a:r>
                      <a:r>
                        <a:rPr lang="en-US" sz="1200" b="1" baseline="0" dirty="0">
                          <a:latin typeface="+mn-lt"/>
                        </a:rPr>
                        <a:t>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493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Goals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200" b="1" dirty="0">
                          <a:latin typeface="+mn-lt"/>
                        </a:rPr>
                        <a:t>My evidence of learning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Showing my Learning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I Need Support</a:t>
                      </a: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latin typeface="+mn-lt"/>
                        </a:rPr>
                        <a:t>I Need Challenge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27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s-IS" sz="1200" b="1" dirty="0">
                          <a:latin typeface="+mn-lt"/>
                        </a:rPr>
                        <a:t>Actvtivities/ tasks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written</a:t>
                      </a: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oral</a:t>
                      </a: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visual</a:t>
                      </a: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560708"/>
                  </a:ext>
                </a:extLst>
              </a:tr>
              <a:tr h="394770">
                <a:tc rowSpan="3"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is-I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is-I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7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53853"/>
                  </a:ext>
                </a:extLst>
              </a:tr>
              <a:tr h="3947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327754"/>
                  </a:ext>
                </a:extLst>
              </a:tr>
              <a:tr h="386695">
                <a:tc rowSpan="3"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296831"/>
                  </a:ext>
                </a:extLst>
              </a:tr>
              <a:tr h="3866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225469"/>
                  </a:ext>
                </a:extLst>
              </a:tr>
              <a:tr h="3866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1133460"/>
                  </a:ext>
                </a:extLst>
              </a:tr>
              <a:tr h="386695">
                <a:tc rowSpan="3"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0985694"/>
                  </a:ext>
                </a:extLst>
              </a:tr>
              <a:tr h="3866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498120"/>
                  </a:ext>
                </a:extLst>
              </a:tr>
              <a:tr h="3866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248189"/>
                  </a:ext>
                </a:extLst>
              </a:tr>
              <a:tr h="324015">
                <a:tc rowSpan="3"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5833366"/>
                  </a:ext>
                </a:extLst>
              </a:tr>
              <a:tr h="3240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783781"/>
                  </a:ext>
                </a:extLst>
              </a:tr>
              <a:tr h="3240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528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4519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28</Words>
  <Application>Microsoft Macintosh PowerPoint</Application>
  <PresentationFormat>Letter Paper (8.5x11 in)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2019-02-06T19:25:17Z</dcterms:created>
  <dcterms:modified xsi:type="dcterms:W3CDTF">2019-02-06T19:26:24Z</dcterms:modified>
</cp:coreProperties>
</file>