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1506" r:id="rId2"/>
  </p:sldIdLst>
  <p:sldSz cx="9144000" cy="6858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4"/>
    <p:restoredTop sz="94649"/>
  </p:normalViewPr>
  <p:slideViewPr>
    <p:cSldViewPr snapToGrid="0" snapToObjects="1">
      <p:cViewPr varScale="1">
        <p:scale>
          <a:sx n="92" d="100"/>
          <a:sy n="92" d="100"/>
        </p:scale>
        <p:origin x="80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FBCF-EE27-CE46-B76E-07FCFF5C8BD9}" type="datetimeFigureOut">
              <a:rPr lang="en-US" smtClean="0"/>
              <a:t>2/6/19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A5705-4EB0-3746-9825-2853A508E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739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FBCF-EE27-CE46-B76E-07FCFF5C8BD9}" type="datetimeFigureOut">
              <a:rPr lang="en-US" smtClean="0"/>
              <a:t>2/6/19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A5705-4EB0-3746-9825-2853A508E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70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FBCF-EE27-CE46-B76E-07FCFF5C8BD9}" type="datetimeFigureOut">
              <a:rPr lang="en-US" smtClean="0"/>
              <a:t>2/6/19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A5705-4EB0-3746-9825-2853A508E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557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FBCF-EE27-CE46-B76E-07FCFF5C8BD9}" type="datetimeFigureOut">
              <a:rPr lang="en-US" smtClean="0"/>
              <a:t>2/6/19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A5705-4EB0-3746-9825-2853A508E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412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FBCF-EE27-CE46-B76E-07FCFF5C8BD9}" type="datetimeFigureOut">
              <a:rPr lang="en-US" smtClean="0"/>
              <a:t>2/6/19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A5705-4EB0-3746-9825-2853A508E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651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FBCF-EE27-CE46-B76E-07FCFF5C8BD9}" type="datetimeFigureOut">
              <a:rPr lang="en-US" smtClean="0"/>
              <a:t>2/6/19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A5705-4EB0-3746-9825-2853A508E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930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FBCF-EE27-CE46-B76E-07FCFF5C8BD9}" type="datetimeFigureOut">
              <a:rPr lang="en-US" smtClean="0"/>
              <a:t>2/6/19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A5705-4EB0-3746-9825-2853A508E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301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FBCF-EE27-CE46-B76E-07FCFF5C8BD9}" type="datetimeFigureOut">
              <a:rPr lang="en-US" smtClean="0"/>
              <a:t>2/6/19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A5705-4EB0-3746-9825-2853A508E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55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FBCF-EE27-CE46-B76E-07FCFF5C8BD9}" type="datetimeFigureOut">
              <a:rPr lang="en-US" smtClean="0"/>
              <a:t>2/6/19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A5705-4EB0-3746-9825-2853A508E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614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FBCF-EE27-CE46-B76E-07FCFF5C8BD9}" type="datetimeFigureOut">
              <a:rPr lang="en-US" smtClean="0"/>
              <a:t>2/6/19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A5705-4EB0-3746-9825-2853A508E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750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FBCF-EE27-CE46-B76E-07FCFF5C8BD9}" type="datetimeFigureOut">
              <a:rPr lang="en-US" smtClean="0"/>
              <a:t>2/6/19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A5705-4EB0-3746-9825-2853A508E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001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2FBCF-EE27-CE46-B76E-07FCFF5C8BD9}" type="datetimeFigureOut">
              <a:rPr lang="en-US" smtClean="0"/>
              <a:t>2/6/19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A5705-4EB0-3746-9825-2853A508E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803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7766376"/>
              </p:ext>
            </p:extLst>
          </p:nvPr>
        </p:nvGraphicFramePr>
        <p:xfrm>
          <a:off x="277091" y="568036"/>
          <a:ext cx="8728364" cy="6082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9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47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47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094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7215">
                <a:tc gridSpan="2"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Name: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Date: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2115"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/>
                        <a:t>Unit Guiding Question:</a:t>
                      </a:r>
                      <a:r>
                        <a:rPr lang="en-US" sz="1100" b="1" baseline="0" dirty="0"/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1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/>
                        <a:t>Some things to pay attention to… 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s-IS" sz="1100" b="1" dirty="0"/>
                        <a:t>The goals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/>
                        <a:t>Some next steps…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6866">
                <a:tc rowSpan="6"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endParaRPr lang="is-I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6866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s-IS" sz="1400" i="0" u="non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0211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s-IS" sz="1400" i="0" u="non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862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s-IS" sz="1400" i="0" u="non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164360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s-I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0293883"/>
                  </a:ext>
                </a:extLst>
              </a:tr>
              <a:tr h="646866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s-I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2205498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277091" y="198704"/>
            <a:ext cx="19960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One point rubric</a:t>
            </a:r>
          </a:p>
        </p:txBody>
      </p:sp>
    </p:spTree>
    <p:extLst>
      <p:ext uri="{BB962C8B-B14F-4D97-AF65-F5344CB8AC3E}">
        <p14:creationId xmlns:p14="http://schemas.microsoft.com/office/powerpoint/2010/main" val="36003633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24</Words>
  <Application>Microsoft Macintosh PowerPoint</Application>
  <PresentationFormat>Letter Paper (8.5x11 in)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Shelley Moore</cp:lastModifiedBy>
  <cp:revision>1</cp:revision>
  <dcterms:created xsi:type="dcterms:W3CDTF">2019-02-06T19:27:40Z</dcterms:created>
  <dcterms:modified xsi:type="dcterms:W3CDTF">2019-02-06T19:29:20Z</dcterms:modified>
</cp:coreProperties>
</file>