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728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7"/>
    <p:restoredTop sz="93165"/>
  </p:normalViewPr>
  <p:slideViewPr>
    <p:cSldViewPr snapToGrid="0" snapToObjects="1">
      <p:cViewPr varScale="1">
        <p:scale>
          <a:sx n="92" d="100"/>
          <a:sy n="92" d="100"/>
        </p:scale>
        <p:origin x="10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9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8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2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9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5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9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9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6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24B61-B810-1449-B0F1-D3FDBAB2D664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C2102-577D-7F4C-A6F5-4B1E5D457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8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520651"/>
              </p:ext>
            </p:extLst>
          </p:nvPr>
        </p:nvGraphicFramePr>
        <p:xfrm>
          <a:off x="211017" y="587506"/>
          <a:ext cx="8651630" cy="6033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7234"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60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Unit Guiding Question(s):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5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My Goals for this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b="1" dirty="0"/>
                        <a:t>Eviidence of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What is my next step?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822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is-I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11017" y="87925"/>
            <a:ext cx="260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/>
              <a:t>One point rubric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BCBC49-4891-9A4A-B6F8-E83CE3749E8E}"/>
              </a:ext>
            </a:extLst>
          </p:cNvPr>
          <p:cNvSpPr/>
          <p:nvPr/>
        </p:nvSpPr>
        <p:spPr>
          <a:xfrm>
            <a:off x="7659629" y="6488668"/>
            <a:ext cx="1473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/>
              <a:t>Shelley Moore, 2018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96447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32</Words>
  <Application>Microsoft Macintosh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2019-01-09T21:04:00Z</dcterms:created>
  <dcterms:modified xsi:type="dcterms:W3CDTF">2019-02-06T19:23:40Z</dcterms:modified>
</cp:coreProperties>
</file>