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4"/>
  </p:notesMasterIdLst>
  <p:sldIdLst>
    <p:sldId id="756" r:id="rId2"/>
    <p:sldId id="757" r:id="rId3"/>
  </p:sldIdLst>
  <p:sldSz cx="9144000" cy="6858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34"/>
    <p:restoredTop sz="94649"/>
  </p:normalViewPr>
  <p:slideViewPr>
    <p:cSldViewPr snapToGrid="0" snapToObjects="1">
      <p:cViewPr varScale="1">
        <p:scale>
          <a:sx n="92" d="100"/>
          <a:sy n="92" d="100"/>
        </p:scale>
        <p:origin x="4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D03F2B-FF67-0E43-B666-50961C33A2EA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3D3447-9A2F-E84E-BCF8-C928C7E81E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95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5E412-8E9D-D747-89FA-2C5F3F6F6EB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87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B5E412-8E9D-D747-89FA-2C5F3F6F6EBD}" type="slidenum">
              <a:rPr lang="en-US" smtClean="0">
                <a:solidFill>
                  <a:prstClr val="black"/>
                </a:solidFill>
                <a:latin typeface="Calibri"/>
              </a:rPr>
              <a:pPr/>
              <a:t>2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92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1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568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64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1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13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996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60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60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893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6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45B0F-919A-8448-A2FB-047496F2F3D2}" type="datetimeFigureOut">
              <a:rPr lang="en-US" smtClean="0"/>
              <a:t>2/6/19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51EB9-C3F5-A84A-B684-3649C80C5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516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125399" y="704237"/>
            <a:ext cx="7240740" cy="5695765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1187443" y="683453"/>
            <a:ext cx="5142366" cy="4063038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2410755" y="683453"/>
            <a:ext cx="2684103" cy="2126326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56203" y="5984200"/>
            <a:ext cx="1014885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Tier 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1362672" y="4360489"/>
            <a:ext cx="1015149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Tier 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613158" y="2411671"/>
            <a:ext cx="1015149" cy="369332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b="1" dirty="0"/>
              <a:t>Tier 3</a:t>
            </a:r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2195633" cy="107721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none">
            <a:spAutoFit/>
          </a:bodyPr>
          <a:lstStyle/>
          <a:p>
            <a:r>
              <a:rPr lang="en-US" sz="3200" b="1" dirty="0"/>
              <a:t>RTI Triangle</a:t>
            </a:r>
          </a:p>
          <a:p>
            <a:r>
              <a:rPr lang="en-US" sz="3200" b="1" dirty="0"/>
              <a:t>Lens:</a:t>
            </a:r>
          </a:p>
        </p:txBody>
      </p:sp>
    </p:spTree>
    <p:extLst>
      <p:ext uri="{BB962C8B-B14F-4D97-AF65-F5344CB8AC3E}">
        <p14:creationId xmlns:p14="http://schemas.microsoft.com/office/powerpoint/2010/main" val="340894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308663" y="241015"/>
            <a:ext cx="4470618" cy="4031873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prstClr val="black"/>
                </a:solidFill>
                <a:latin typeface="Century Gothic"/>
              </a:rPr>
              <a:t>RTI Triangle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Grade/Course/Subject (place)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_____________________________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Lens 1: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_____________________________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Lens 2:</a:t>
            </a:r>
          </a:p>
          <a:p>
            <a:endParaRPr lang="en-US" sz="1600" b="1" dirty="0">
              <a:solidFill>
                <a:prstClr val="black"/>
              </a:solidFill>
              <a:latin typeface="Century Gothic"/>
            </a:endParaRPr>
          </a:p>
          <a:p>
            <a:r>
              <a:rPr lang="en-US" sz="1600" b="1" dirty="0">
                <a:solidFill>
                  <a:prstClr val="black"/>
                </a:solidFill>
                <a:latin typeface="Century Gothic"/>
              </a:rPr>
              <a:t>_____________________________</a:t>
            </a:r>
            <a:endParaRPr lang="en-US" sz="1600" b="1" dirty="0">
              <a:solidFill>
                <a:srgbClr val="FF0000"/>
              </a:solidFill>
              <a:latin typeface="Century Gothic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8383" y="467796"/>
            <a:ext cx="854972" cy="854972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4921" y="5441430"/>
            <a:ext cx="854972" cy="854972"/>
          </a:xfrm>
          <a:prstGeom prst="rect">
            <a:avLst/>
          </a:prstGeom>
        </p:spPr>
      </p:pic>
      <p:sp>
        <p:nvSpPr>
          <p:cNvPr id="26" name="Rectangle 25"/>
          <p:cNvSpPr/>
          <p:nvPr/>
        </p:nvSpPr>
        <p:spPr>
          <a:xfrm>
            <a:off x="2821331" y="6048193"/>
            <a:ext cx="570873" cy="24820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sz="1013" b="1" dirty="0">
                <a:solidFill>
                  <a:prstClr val="black"/>
                </a:solidFill>
                <a:latin typeface="Century Gothic"/>
              </a:rPr>
              <a:t>Tier 1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819798" y="4184355"/>
            <a:ext cx="571022" cy="24820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sz="1013" b="1" dirty="0">
                <a:solidFill>
                  <a:prstClr val="black"/>
                </a:solidFill>
                <a:latin typeface="Century Gothic"/>
              </a:rPr>
              <a:t>Tier 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10526" y="2502679"/>
            <a:ext cx="571022" cy="248209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txBody>
          <a:bodyPr wrap="square">
            <a:spAutoFit/>
          </a:bodyPr>
          <a:lstStyle/>
          <a:p>
            <a:r>
              <a:rPr lang="en-US" sz="1013" b="1" dirty="0">
                <a:solidFill>
                  <a:prstClr val="black"/>
                </a:solidFill>
                <a:latin typeface="Century Gothic"/>
              </a:rPr>
              <a:t>Tier 3</a:t>
            </a:r>
          </a:p>
        </p:txBody>
      </p:sp>
      <p:sp>
        <p:nvSpPr>
          <p:cNvPr id="4" name="Isosceles Triangle 3"/>
          <p:cNvSpPr/>
          <p:nvPr/>
        </p:nvSpPr>
        <p:spPr>
          <a:xfrm>
            <a:off x="2700372" y="825790"/>
            <a:ext cx="6098852" cy="5470612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5" name="Isosceles Triangle 4"/>
          <p:cNvSpPr/>
          <p:nvPr/>
        </p:nvSpPr>
        <p:spPr>
          <a:xfrm>
            <a:off x="3732548" y="866816"/>
            <a:ext cx="4032354" cy="3565748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6" name="Isosceles Triangle 5"/>
          <p:cNvSpPr/>
          <p:nvPr/>
        </p:nvSpPr>
        <p:spPr>
          <a:xfrm>
            <a:off x="4676928" y="844741"/>
            <a:ext cx="2143594" cy="1918175"/>
          </a:xfrm>
          <a:prstGeom prst="triangle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1013">
              <a:solidFill>
                <a:prstClr val="black"/>
              </a:solidFill>
              <a:latin typeface="Century Gothic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08078" y="604348"/>
            <a:ext cx="1562437" cy="4154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050" dirty="0">
                <a:solidFill>
                  <a:prstClr val="black"/>
                </a:solidFill>
                <a:latin typeface="Century Gothic"/>
              </a:rPr>
              <a:t>Students who need the most support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1528" y="5572133"/>
            <a:ext cx="1332403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prstClr val="black"/>
                </a:solidFill>
                <a:latin typeface="Century Gothic"/>
              </a:rPr>
              <a:t>Students who need the most challenge</a:t>
            </a:r>
          </a:p>
        </p:txBody>
      </p:sp>
      <p:cxnSp>
        <p:nvCxnSpPr>
          <p:cNvPr id="3" name="Straight Connector 2"/>
          <p:cNvCxnSpPr>
            <a:stCxn id="6" idx="0"/>
            <a:endCxn id="4" idx="3"/>
          </p:cNvCxnSpPr>
          <p:nvPr/>
        </p:nvCxnSpPr>
        <p:spPr>
          <a:xfrm>
            <a:off x="5748725" y="844741"/>
            <a:ext cx="1073" cy="54516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3722207" y="6315397"/>
            <a:ext cx="1337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prstClr val="black"/>
                </a:solidFill>
                <a:latin typeface="Century Gothic"/>
              </a:rPr>
              <a:t>Curricular </a:t>
            </a: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23614" y="6304351"/>
            <a:ext cx="16642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>
                <a:solidFill>
                  <a:prstClr val="black"/>
                </a:solidFill>
                <a:latin typeface="Century Gothic"/>
              </a:rPr>
              <a:t>Competency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627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98</TotalTime>
  <Words>51</Words>
  <Application>Microsoft Macintosh PowerPoint</Application>
  <PresentationFormat>Letter Paper (8.5x11 in)</PresentationFormat>
  <Paragraphs>29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7</cp:revision>
  <dcterms:created xsi:type="dcterms:W3CDTF">2018-11-07T17:14:14Z</dcterms:created>
  <dcterms:modified xsi:type="dcterms:W3CDTF">2019-02-06T19:17:40Z</dcterms:modified>
</cp:coreProperties>
</file>