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7782" y="80467"/>
            <a:ext cx="6701155" cy="8802370"/>
          </a:xfrm>
          <a:custGeom>
            <a:avLst/>
            <a:gdLst/>
            <a:ahLst/>
            <a:cxnLst/>
            <a:rect l="l" t="t" r="r" b="b"/>
            <a:pathLst>
              <a:path w="6701155" h="8802370">
                <a:moveTo>
                  <a:pt x="0" y="0"/>
                </a:moveTo>
                <a:lnTo>
                  <a:pt x="6700723" y="0"/>
                </a:lnTo>
                <a:lnTo>
                  <a:pt x="6700723" y="8802077"/>
                </a:lnTo>
                <a:lnTo>
                  <a:pt x="0" y="8802077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87781" y="80467"/>
            <a:ext cx="6697345" cy="8797925"/>
          </a:xfrm>
          <a:custGeom>
            <a:avLst/>
            <a:gdLst/>
            <a:ahLst/>
            <a:cxnLst/>
            <a:rect l="l" t="t" r="r" b="b"/>
            <a:pathLst>
              <a:path w="6697345" h="8797925">
                <a:moveTo>
                  <a:pt x="0" y="0"/>
                </a:moveTo>
                <a:lnTo>
                  <a:pt x="6697306" y="0"/>
                </a:lnTo>
                <a:lnTo>
                  <a:pt x="6697306" y="8797595"/>
                </a:lnTo>
                <a:lnTo>
                  <a:pt x="0" y="8797595"/>
                </a:lnTo>
                <a:lnTo>
                  <a:pt x="0" y="0"/>
                </a:lnTo>
                <a:close/>
              </a:path>
            </a:pathLst>
          </a:custGeom>
          <a:ln w="126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8119" y="229948"/>
            <a:ext cx="516176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48556" y="894998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228600" marR="220979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0">
                <a:latin typeface="Arial"/>
                <a:cs typeface="Arial"/>
              </a:rPr>
              <a:t>are </a:t>
            </a:r>
            <a:r>
              <a:rPr dirty="0" sz="1200" spc="-70">
                <a:latin typeface="Arial"/>
                <a:cs typeface="Arial"/>
              </a:rPr>
              <a:t>some</a:t>
            </a:r>
            <a:r>
              <a:rPr dirty="0" sz="1200" spc="-150">
                <a:latin typeface="Arial"/>
                <a:cs typeface="Arial"/>
              </a:rPr>
              <a:t> </a:t>
            </a:r>
            <a:r>
              <a:rPr dirty="0" sz="1200" spc="-45">
                <a:latin typeface="Arial"/>
                <a:cs typeface="Arial"/>
              </a:rPr>
              <a:t>things  </a:t>
            </a:r>
            <a:r>
              <a:rPr dirty="0" sz="1200" spc="-10">
                <a:latin typeface="Arial"/>
                <a:cs typeface="Arial"/>
              </a:rPr>
              <a:t>that </a:t>
            </a:r>
            <a:r>
              <a:rPr dirty="0" sz="1200" spc="-35">
                <a:latin typeface="Arial"/>
                <a:cs typeface="Arial"/>
              </a:rPr>
              <a:t>I </a:t>
            </a:r>
            <a:r>
              <a:rPr dirty="0" sz="1200" spc="-70">
                <a:latin typeface="Arial"/>
                <a:cs typeface="Arial"/>
              </a:rPr>
              <a:t>am </a:t>
            </a:r>
            <a:r>
              <a:rPr dirty="0" sz="1200" spc="-55">
                <a:latin typeface="Arial"/>
                <a:cs typeface="Arial"/>
              </a:rPr>
              <a:t>good </a:t>
            </a:r>
            <a:r>
              <a:rPr dirty="0" sz="1200" spc="-20">
                <a:latin typeface="Arial"/>
                <a:cs typeface="Arial"/>
              </a:rPr>
              <a:t>at </a:t>
            </a:r>
            <a:r>
              <a:rPr dirty="0" sz="1200" spc="-10">
                <a:latin typeface="Arial"/>
                <a:cs typeface="Arial"/>
              </a:rPr>
              <a:t>or  </a:t>
            </a:r>
            <a:r>
              <a:rPr dirty="0" sz="1200" spc="-35">
                <a:latin typeface="Arial"/>
                <a:cs typeface="Arial"/>
              </a:rPr>
              <a:t>interested</a:t>
            </a:r>
            <a:r>
              <a:rPr dirty="0" sz="1200" spc="-75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in?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89175" y="894999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just" marL="155575" marR="146685" indent="76200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5">
                <a:latin typeface="Arial"/>
                <a:cs typeface="Arial"/>
              </a:rPr>
              <a:t>is an </a:t>
            </a:r>
            <a:r>
              <a:rPr dirty="0" sz="1200" spc="-35">
                <a:latin typeface="Arial"/>
                <a:cs typeface="Arial"/>
              </a:rPr>
              <a:t>interesting  </a:t>
            </a:r>
            <a:r>
              <a:rPr dirty="0" sz="1200" spc="-30">
                <a:latin typeface="Arial"/>
                <a:cs typeface="Arial"/>
              </a:rPr>
              <a:t>thing </a:t>
            </a:r>
            <a:r>
              <a:rPr dirty="0" sz="1200" spc="-10">
                <a:latin typeface="Arial"/>
                <a:cs typeface="Arial"/>
              </a:rPr>
              <a:t>that </a:t>
            </a:r>
            <a:r>
              <a:rPr dirty="0" sz="1200" spc="-5">
                <a:latin typeface="Arial"/>
                <a:cs typeface="Arial"/>
              </a:rPr>
              <a:t>not </a:t>
            </a:r>
            <a:r>
              <a:rPr dirty="0" sz="1200" spc="-95">
                <a:latin typeface="Arial"/>
                <a:cs typeface="Arial"/>
              </a:rPr>
              <a:t>a </a:t>
            </a:r>
            <a:r>
              <a:rPr dirty="0" sz="1200" spc="10">
                <a:latin typeface="Arial"/>
                <a:cs typeface="Arial"/>
              </a:rPr>
              <a:t>lot </a:t>
            </a:r>
            <a:r>
              <a:rPr dirty="0" sz="1200" spc="-5">
                <a:latin typeface="Arial"/>
                <a:cs typeface="Arial"/>
              </a:rPr>
              <a:t>of  </a:t>
            </a:r>
            <a:r>
              <a:rPr dirty="0" sz="1200" spc="-45">
                <a:latin typeface="Arial"/>
                <a:cs typeface="Arial"/>
              </a:rPr>
              <a:t>people </a:t>
            </a:r>
            <a:r>
              <a:rPr dirty="0" sz="1200" spc="-35">
                <a:latin typeface="Arial"/>
                <a:cs typeface="Arial"/>
              </a:rPr>
              <a:t>know about</a:t>
            </a:r>
            <a:r>
              <a:rPr dirty="0" sz="1200" spc="-160">
                <a:latin typeface="Arial"/>
                <a:cs typeface="Arial"/>
              </a:rPr>
              <a:t> </a:t>
            </a:r>
            <a:r>
              <a:rPr dirty="0" sz="1200" spc="-75">
                <a:latin typeface="Arial"/>
                <a:cs typeface="Arial"/>
              </a:rPr>
              <a:t>me?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7936" y="894998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90500" marR="182245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0">
                <a:latin typeface="Arial"/>
                <a:cs typeface="Arial"/>
              </a:rPr>
              <a:t>are </a:t>
            </a:r>
            <a:r>
              <a:rPr dirty="0" sz="1200" spc="-70">
                <a:latin typeface="Arial"/>
                <a:cs typeface="Arial"/>
              </a:rPr>
              <a:t>some </a:t>
            </a:r>
            <a:r>
              <a:rPr dirty="0" sz="1200" spc="-50">
                <a:latin typeface="Arial"/>
                <a:cs typeface="Arial"/>
              </a:rPr>
              <a:t>words</a:t>
            </a:r>
            <a:r>
              <a:rPr dirty="0" sz="1200" spc="-114">
                <a:latin typeface="Arial"/>
                <a:cs typeface="Arial"/>
              </a:rPr>
              <a:t> </a:t>
            </a:r>
            <a:r>
              <a:rPr dirty="0" sz="1200" spc="-35">
                <a:latin typeface="Arial"/>
                <a:cs typeface="Arial"/>
              </a:rPr>
              <a:t>I  </a:t>
            </a:r>
            <a:r>
              <a:rPr dirty="0" sz="1200" spc="-25">
                <a:latin typeface="Arial"/>
                <a:cs typeface="Arial"/>
              </a:rPr>
              <a:t>would </a:t>
            </a:r>
            <a:r>
              <a:rPr dirty="0" sz="1200" spc="-85">
                <a:latin typeface="Arial"/>
                <a:cs typeface="Arial"/>
              </a:rPr>
              <a:t>use </a:t>
            </a:r>
            <a:r>
              <a:rPr dirty="0" sz="1200" spc="5">
                <a:latin typeface="Arial"/>
                <a:cs typeface="Arial"/>
              </a:rPr>
              <a:t>to </a:t>
            </a:r>
            <a:r>
              <a:rPr dirty="0" sz="1200" spc="-55">
                <a:latin typeface="Arial"/>
                <a:cs typeface="Arial"/>
              </a:rPr>
              <a:t>describe  </a:t>
            </a:r>
            <a:r>
              <a:rPr dirty="0" sz="1200" spc="-50">
                <a:latin typeface="Arial"/>
                <a:cs typeface="Arial"/>
              </a:rPr>
              <a:t>myself </a:t>
            </a:r>
            <a:r>
              <a:rPr dirty="0" sz="1200" spc="5">
                <a:latin typeface="Arial"/>
                <a:cs typeface="Arial"/>
              </a:rPr>
              <a:t>to</a:t>
            </a:r>
            <a:r>
              <a:rPr dirty="0" sz="1200" spc="-90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others?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48119" y="229948"/>
            <a:ext cx="138620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0"/>
              <a:t>Who </a:t>
            </a:r>
            <a:r>
              <a:rPr dirty="0" spc="-170"/>
              <a:t>am</a:t>
            </a:r>
            <a:r>
              <a:rPr dirty="0" spc="-200"/>
              <a:t> </a:t>
            </a:r>
            <a:r>
              <a:rPr dirty="0" spc="-195"/>
              <a:t>I?</a:t>
            </a:r>
          </a:p>
        </p:txBody>
      </p:sp>
      <p:sp>
        <p:nvSpPr>
          <p:cNvPr id="6" name="object 6"/>
          <p:cNvSpPr/>
          <p:nvPr/>
        </p:nvSpPr>
        <p:spPr>
          <a:xfrm>
            <a:off x="2289415" y="587930"/>
            <a:ext cx="3811904" cy="0"/>
          </a:xfrm>
          <a:custGeom>
            <a:avLst/>
            <a:gdLst/>
            <a:ahLst/>
            <a:cxnLst/>
            <a:rect l="l" t="t" r="r" b="b"/>
            <a:pathLst>
              <a:path w="3811904" h="0">
                <a:moveTo>
                  <a:pt x="0" y="0"/>
                </a:moveTo>
                <a:lnTo>
                  <a:pt x="3811599" y="0"/>
                </a:lnTo>
              </a:path>
            </a:pathLst>
          </a:custGeom>
          <a:ln w="2767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07936" y="3498203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91770" marR="184150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0">
                <a:latin typeface="Arial"/>
                <a:cs typeface="Arial"/>
              </a:rPr>
              <a:t>are </a:t>
            </a:r>
            <a:r>
              <a:rPr dirty="0" sz="1200" spc="-70">
                <a:latin typeface="Arial"/>
                <a:cs typeface="Arial"/>
              </a:rPr>
              <a:t>some </a:t>
            </a:r>
            <a:r>
              <a:rPr dirty="0" sz="1200" spc="-90">
                <a:latin typeface="Arial"/>
                <a:cs typeface="Arial"/>
              </a:rPr>
              <a:t>ways  </a:t>
            </a:r>
            <a:r>
              <a:rPr dirty="0" sz="1200" spc="-10">
                <a:latin typeface="Arial"/>
                <a:cs typeface="Arial"/>
              </a:rPr>
              <a:t>that </a:t>
            </a:r>
            <a:r>
              <a:rPr dirty="0" sz="1200" spc="-35">
                <a:latin typeface="Arial"/>
                <a:cs typeface="Arial"/>
              </a:rPr>
              <a:t>I </a:t>
            </a:r>
            <a:r>
              <a:rPr dirty="0" sz="1200" spc="-25">
                <a:latin typeface="Arial"/>
                <a:cs typeface="Arial"/>
              </a:rPr>
              <a:t>contribute </a:t>
            </a:r>
            <a:r>
              <a:rPr dirty="0" sz="1200" spc="5">
                <a:latin typeface="Arial"/>
                <a:cs typeface="Arial"/>
              </a:rPr>
              <a:t>to</a:t>
            </a:r>
            <a:r>
              <a:rPr dirty="0" sz="1200" spc="-204">
                <a:latin typeface="Arial"/>
                <a:cs typeface="Arial"/>
              </a:rPr>
              <a:t> </a:t>
            </a:r>
            <a:r>
              <a:rPr dirty="0" sz="1200" spc="-30">
                <a:latin typeface="Arial"/>
                <a:cs typeface="Arial"/>
              </a:rPr>
              <a:t>this  </a:t>
            </a:r>
            <a:r>
              <a:rPr dirty="0" sz="1200" spc="-45">
                <a:latin typeface="Arial"/>
                <a:cs typeface="Arial"/>
              </a:rPr>
              <a:t>learning</a:t>
            </a:r>
            <a:r>
              <a:rPr dirty="0" sz="1200" spc="-80">
                <a:latin typeface="Arial"/>
                <a:cs typeface="Arial"/>
              </a:rPr>
              <a:t> </a:t>
            </a:r>
            <a:r>
              <a:rPr dirty="0" sz="1200" spc="-45">
                <a:latin typeface="Arial"/>
                <a:cs typeface="Arial"/>
              </a:rPr>
              <a:t>community?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7936" y="6091137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50495" marR="142240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70">
                <a:latin typeface="Arial"/>
                <a:cs typeface="Arial"/>
              </a:rPr>
              <a:t>am </a:t>
            </a:r>
            <a:r>
              <a:rPr dirty="0" sz="1200" spc="-35">
                <a:latin typeface="Arial"/>
                <a:cs typeface="Arial"/>
              </a:rPr>
              <a:t>I </a:t>
            </a:r>
            <a:r>
              <a:rPr dirty="0" sz="1200" spc="-45">
                <a:latin typeface="Arial"/>
                <a:cs typeface="Arial"/>
              </a:rPr>
              <a:t>hoping </a:t>
            </a:r>
            <a:r>
              <a:rPr dirty="0" sz="1200" spc="5">
                <a:latin typeface="Arial"/>
                <a:cs typeface="Arial"/>
              </a:rPr>
              <a:t>to</a:t>
            </a:r>
            <a:r>
              <a:rPr dirty="0" sz="1200" spc="-175">
                <a:latin typeface="Arial"/>
                <a:cs typeface="Arial"/>
              </a:rPr>
              <a:t> </a:t>
            </a:r>
            <a:r>
              <a:rPr dirty="0" sz="1200" spc="-45">
                <a:latin typeface="Arial"/>
                <a:cs typeface="Arial"/>
              </a:rPr>
              <a:t>get  </a:t>
            </a:r>
            <a:r>
              <a:rPr dirty="0" sz="1200" spc="-5">
                <a:latin typeface="Arial"/>
                <a:cs typeface="Arial"/>
              </a:rPr>
              <a:t>out</a:t>
            </a:r>
            <a:r>
              <a:rPr dirty="0" sz="1200" spc="-80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of</a:t>
            </a:r>
            <a:r>
              <a:rPr dirty="0" sz="1200" spc="-75">
                <a:latin typeface="Arial"/>
                <a:cs typeface="Arial"/>
              </a:rPr>
              <a:t> </a:t>
            </a:r>
            <a:r>
              <a:rPr dirty="0" sz="1200" spc="-30">
                <a:latin typeface="Arial"/>
                <a:cs typeface="Arial"/>
              </a:rPr>
              <a:t>this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week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or</a:t>
            </a:r>
            <a:r>
              <a:rPr dirty="0" sz="1200" spc="-8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what  </a:t>
            </a:r>
            <a:r>
              <a:rPr dirty="0" sz="1200" spc="-45">
                <a:latin typeface="Arial"/>
                <a:cs typeface="Arial"/>
              </a:rPr>
              <a:t>do </a:t>
            </a:r>
            <a:r>
              <a:rPr dirty="0" sz="1200" spc="-35">
                <a:latin typeface="Arial"/>
                <a:cs typeface="Arial"/>
              </a:rPr>
              <a:t>I </a:t>
            </a:r>
            <a:r>
              <a:rPr dirty="0" sz="1200" spc="-30">
                <a:latin typeface="Arial"/>
                <a:cs typeface="Arial"/>
              </a:rPr>
              <a:t>want </a:t>
            </a:r>
            <a:r>
              <a:rPr dirty="0" sz="1200" spc="5">
                <a:latin typeface="Arial"/>
                <a:cs typeface="Arial"/>
              </a:rPr>
              <a:t>to </a:t>
            </a:r>
            <a:r>
              <a:rPr dirty="0" sz="1200" spc="-40">
                <a:latin typeface="Arial"/>
                <a:cs typeface="Arial"/>
              </a:rPr>
              <a:t>learn more  </a:t>
            </a:r>
            <a:r>
              <a:rPr dirty="0" sz="1200" spc="-45">
                <a:latin typeface="Arial"/>
                <a:cs typeface="Arial"/>
              </a:rPr>
              <a:t>about?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8556" y="3498203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27635" marR="118110" indent="-1905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>
                <a:latin typeface="Arial"/>
                <a:cs typeface="Arial"/>
              </a:rPr>
              <a:t>will </a:t>
            </a:r>
            <a:r>
              <a:rPr dirty="0" sz="1200" spc="-35">
                <a:latin typeface="Arial"/>
                <a:cs typeface="Arial"/>
              </a:rPr>
              <a:t>I </a:t>
            </a:r>
            <a:r>
              <a:rPr dirty="0" sz="1200" spc="-60">
                <a:latin typeface="Arial"/>
                <a:cs typeface="Arial"/>
              </a:rPr>
              <a:t>need </a:t>
            </a:r>
            <a:r>
              <a:rPr dirty="0" sz="1200" spc="5">
                <a:latin typeface="Arial"/>
                <a:cs typeface="Arial"/>
              </a:rPr>
              <a:t>to </a:t>
            </a:r>
            <a:r>
              <a:rPr dirty="0" sz="1200" spc="-65">
                <a:latin typeface="Arial"/>
                <a:cs typeface="Arial"/>
              </a:rPr>
              <a:t>be  </a:t>
            </a:r>
            <a:r>
              <a:rPr dirty="0" sz="1200" spc="-75">
                <a:latin typeface="Arial"/>
                <a:cs typeface="Arial"/>
              </a:rPr>
              <a:t>successful </a:t>
            </a:r>
            <a:r>
              <a:rPr dirty="0" sz="1200" spc="-30">
                <a:latin typeface="Arial"/>
                <a:cs typeface="Arial"/>
              </a:rPr>
              <a:t>this </a:t>
            </a:r>
            <a:r>
              <a:rPr dirty="0" sz="1200" spc="-65">
                <a:latin typeface="Arial"/>
                <a:cs typeface="Arial"/>
              </a:rPr>
              <a:t>week?  </a:t>
            </a: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5">
                <a:latin typeface="Arial"/>
                <a:cs typeface="Arial"/>
              </a:rPr>
              <a:t>is </a:t>
            </a:r>
            <a:r>
              <a:rPr dirty="0" sz="1200" spc="-20">
                <a:latin typeface="Arial"/>
                <a:cs typeface="Arial"/>
              </a:rPr>
              <a:t>the </a:t>
            </a:r>
            <a:r>
              <a:rPr dirty="0" sz="1200" spc="-50">
                <a:latin typeface="Arial"/>
                <a:cs typeface="Arial"/>
              </a:rPr>
              <a:t>best </a:t>
            </a:r>
            <a:r>
              <a:rPr dirty="0" sz="1200" spc="-90">
                <a:latin typeface="Arial"/>
                <a:cs typeface="Arial"/>
              </a:rPr>
              <a:t>ways</a:t>
            </a:r>
            <a:r>
              <a:rPr dirty="0" sz="1200" spc="-175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for  </a:t>
            </a:r>
            <a:r>
              <a:rPr dirty="0" sz="1200" spc="-60">
                <a:latin typeface="Arial"/>
                <a:cs typeface="Arial"/>
              </a:rPr>
              <a:t>me </a:t>
            </a:r>
            <a:r>
              <a:rPr dirty="0" sz="1200" spc="5">
                <a:latin typeface="Arial"/>
                <a:cs typeface="Arial"/>
              </a:rPr>
              <a:t>to </a:t>
            </a:r>
            <a:r>
              <a:rPr dirty="0" sz="1200" spc="-55">
                <a:latin typeface="Arial"/>
                <a:cs typeface="Arial"/>
              </a:rPr>
              <a:t>show </a:t>
            </a:r>
            <a:r>
              <a:rPr dirty="0" sz="1200" spc="-25">
                <a:latin typeface="Arial"/>
                <a:cs typeface="Arial"/>
              </a:rPr>
              <a:t>what </a:t>
            </a:r>
            <a:r>
              <a:rPr dirty="0" sz="1200" spc="-35">
                <a:latin typeface="Arial"/>
                <a:cs typeface="Arial"/>
              </a:rPr>
              <a:t>I</a:t>
            </a:r>
            <a:r>
              <a:rPr dirty="0" sz="1200" spc="-225">
                <a:latin typeface="Arial"/>
                <a:cs typeface="Arial"/>
              </a:rPr>
              <a:t> </a:t>
            </a:r>
            <a:r>
              <a:rPr dirty="0" sz="1200" spc="-35">
                <a:latin typeface="Arial"/>
                <a:cs typeface="Arial"/>
              </a:rPr>
              <a:t>know  </a:t>
            </a:r>
            <a:r>
              <a:rPr dirty="0" sz="1200" spc="5">
                <a:latin typeface="Arial"/>
                <a:cs typeface="Arial"/>
              </a:rPr>
              <a:t>to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others?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45143" y="6091137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just" marL="277495" marR="268605" indent="25400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5">
                <a:latin typeface="Arial"/>
                <a:cs typeface="Arial"/>
              </a:rPr>
              <a:t>is </a:t>
            </a:r>
            <a:r>
              <a:rPr dirty="0" sz="1200" spc="-95">
                <a:latin typeface="Arial"/>
                <a:cs typeface="Arial"/>
              </a:rPr>
              <a:t>a </a:t>
            </a:r>
            <a:r>
              <a:rPr dirty="0" sz="1200" spc="-25">
                <a:latin typeface="Arial"/>
                <a:cs typeface="Arial"/>
              </a:rPr>
              <a:t>question/  </a:t>
            </a:r>
            <a:r>
              <a:rPr dirty="0" sz="1200" spc="-40">
                <a:latin typeface="Arial"/>
                <a:cs typeface="Arial"/>
              </a:rPr>
              <a:t>tension </a:t>
            </a:r>
            <a:r>
              <a:rPr dirty="0" sz="1200" spc="-35">
                <a:latin typeface="Arial"/>
                <a:cs typeface="Arial"/>
              </a:rPr>
              <a:t>I </a:t>
            </a:r>
            <a:r>
              <a:rPr dirty="0" sz="1200" spc="-80">
                <a:latin typeface="Arial"/>
                <a:cs typeface="Arial"/>
              </a:rPr>
              <a:t>have</a:t>
            </a:r>
            <a:r>
              <a:rPr dirty="0" sz="1200" spc="-150">
                <a:latin typeface="Arial"/>
                <a:cs typeface="Arial"/>
              </a:rPr>
              <a:t> </a:t>
            </a:r>
            <a:r>
              <a:rPr dirty="0" sz="1200" spc="-35">
                <a:latin typeface="Arial"/>
                <a:cs typeface="Arial"/>
              </a:rPr>
              <a:t>about  </a:t>
            </a:r>
            <a:r>
              <a:rPr dirty="0" sz="1200" spc="-50">
                <a:latin typeface="Arial"/>
                <a:cs typeface="Arial"/>
              </a:rPr>
              <a:t>inclusive</a:t>
            </a:r>
            <a:r>
              <a:rPr dirty="0" sz="1200" spc="-114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education?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89175" y="3497149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48590" marR="139700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5">
                <a:latin typeface="Arial"/>
                <a:cs typeface="Arial"/>
              </a:rPr>
              <a:t>is </a:t>
            </a:r>
            <a:r>
              <a:rPr dirty="0" sz="1200" spc="-45">
                <a:latin typeface="Arial"/>
                <a:cs typeface="Arial"/>
              </a:rPr>
              <a:t>something </a:t>
            </a:r>
            <a:r>
              <a:rPr dirty="0" sz="1200" spc="-10">
                <a:latin typeface="Arial"/>
                <a:cs typeface="Arial"/>
              </a:rPr>
              <a:t>that</a:t>
            </a:r>
            <a:r>
              <a:rPr dirty="0" sz="1200" spc="-155">
                <a:latin typeface="Arial"/>
                <a:cs typeface="Arial"/>
              </a:rPr>
              <a:t> </a:t>
            </a:r>
            <a:r>
              <a:rPr dirty="0" sz="1200" spc="-35">
                <a:latin typeface="Arial"/>
                <a:cs typeface="Arial"/>
              </a:rPr>
              <a:t>I  </a:t>
            </a:r>
            <a:r>
              <a:rPr dirty="0" sz="1200" spc="-60">
                <a:latin typeface="Arial"/>
                <a:cs typeface="Arial"/>
              </a:rPr>
              <a:t>need </a:t>
            </a:r>
            <a:r>
              <a:rPr dirty="0" sz="1200" spc="-65">
                <a:latin typeface="Arial"/>
                <a:cs typeface="Arial"/>
              </a:rPr>
              <a:t>(Shelley) </a:t>
            </a:r>
            <a:r>
              <a:rPr dirty="0" sz="1200" spc="5">
                <a:latin typeface="Arial"/>
                <a:cs typeface="Arial"/>
              </a:rPr>
              <a:t>to </a:t>
            </a:r>
            <a:r>
              <a:rPr dirty="0" sz="1200" spc="-35">
                <a:latin typeface="Arial"/>
                <a:cs typeface="Arial"/>
              </a:rPr>
              <a:t>know  </a:t>
            </a:r>
            <a:r>
              <a:rPr dirty="0" sz="1200" spc="-30">
                <a:latin typeface="Arial"/>
                <a:cs typeface="Arial"/>
              </a:rPr>
              <a:t>about</a:t>
            </a:r>
            <a:r>
              <a:rPr dirty="0" sz="1200" spc="-75">
                <a:latin typeface="Arial"/>
                <a:cs typeface="Arial"/>
              </a:rPr>
              <a:t> me?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82350" y="6091137"/>
            <a:ext cx="1814830" cy="2081530"/>
          </a:xfrm>
          <a:prstGeom prst="rect">
            <a:avLst/>
          </a:prstGeom>
          <a:solidFill>
            <a:srgbClr val="FFFFFF"/>
          </a:solidFill>
          <a:ln w="12693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47955" marR="140335" indent="635">
              <a:lnSpc>
                <a:spcPts val="1300"/>
              </a:lnSpc>
              <a:spcBef>
                <a:spcPts val="405"/>
              </a:spcBef>
            </a:pPr>
            <a:r>
              <a:rPr dirty="0" sz="1200" spc="-40">
                <a:latin typeface="Arial"/>
                <a:cs typeface="Arial"/>
              </a:rPr>
              <a:t>What </a:t>
            </a:r>
            <a:r>
              <a:rPr dirty="0" sz="1200" spc="-65">
                <a:latin typeface="Arial"/>
                <a:cs typeface="Arial"/>
              </a:rPr>
              <a:t>is </a:t>
            </a:r>
            <a:r>
              <a:rPr dirty="0" sz="1200" spc="-95">
                <a:latin typeface="Arial"/>
                <a:cs typeface="Arial"/>
              </a:rPr>
              <a:t>a </a:t>
            </a:r>
            <a:r>
              <a:rPr dirty="0" sz="1200" spc="-25">
                <a:latin typeface="Arial"/>
                <a:cs typeface="Arial"/>
              </a:rPr>
              <a:t>question/  </a:t>
            </a:r>
            <a:r>
              <a:rPr dirty="0" sz="1200" spc="-40">
                <a:latin typeface="Arial"/>
                <a:cs typeface="Arial"/>
              </a:rPr>
              <a:t>tension </a:t>
            </a:r>
            <a:r>
              <a:rPr dirty="0" sz="1200" spc="-35">
                <a:latin typeface="Arial"/>
                <a:cs typeface="Arial"/>
              </a:rPr>
              <a:t>I </a:t>
            </a:r>
            <a:r>
              <a:rPr dirty="0" sz="1200" spc="-80">
                <a:latin typeface="Arial"/>
                <a:cs typeface="Arial"/>
              </a:rPr>
              <a:t>have </a:t>
            </a:r>
            <a:r>
              <a:rPr dirty="0" sz="1200" spc="-35">
                <a:latin typeface="Arial"/>
                <a:cs typeface="Arial"/>
              </a:rPr>
              <a:t>about</a:t>
            </a:r>
            <a:r>
              <a:rPr dirty="0" sz="1200" spc="-125">
                <a:latin typeface="Arial"/>
                <a:cs typeface="Arial"/>
              </a:rPr>
              <a:t> </a:t>
            </a:r>
            <a:r>
              <a:rPr dirty="0" sz="1200" spc="-175">
                <a:latin typeface="Arial"/>
                <a:cs typeface="Arial"/>
              </a:rPr>
              <a:t>BCs  </a:t>
            </a:r>
            <a:r>
              <a:rPr dirty="0" sz="1200" spc="-80">
                <a:latin typeface="Arial"/>
                <a:cs typeface="Arial"/>
              </a:rPr>
              <a:t>Renewed</a:t>
            </a:r>
            <a:r>
              <a:rPr dirty="0" sz="1200" spc="-90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Curriculum?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23276" y="8291494"/>
            <a:ext cx="14706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54" b="1">
                <a:latin typeface="Arial"/>
                <a:cs typeface="Arial"/>
              </a:rPr>
              <a:t>THIS </a:t>
            </a:r>
            <a:r>
              <a:rPr dirty="0" sz="2400" spc="-250" b="1">
                <a:latin typeface="Arial"/>
                <a:cs typeface="Arial"/>
              </a:rPr>
              <a:t>IS</a:t>
            </a:r>
            <a:r>
              <a:rPr dirty="0" sz="2400" spc="-75" b="1">
                <a:latin typeface="Arial"/>
                <a:cs typeface="Arial"/>
              </a:rPr>
              <a:t> </a:t>
            </a:r>
            <a:r>
              <a:rPr dirty="0" sz="2400" spc="-120" b="1">
                <a:latin typeface="Arial"/>
                <a:cs typeface="Arial"/>
              </a:rPr>
              <a:t>ME!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223093" y="1897956"/>
            <a:ext cx="325755" cy="76200"/>
          </a:xfrm>
          <a:custGeom>
            <a:avLst/>
            <a:gdLst/>
            <a:ahLst/>
            <a:cxnLst/>
            <a:rect l="l" t="t" r="r" b="b"/>
            <a:pathLst>
              <a:path w="325755" h="76200">
                <a:moveTo>
                  <a:pt x="249262" y="0"/>
                </a:moveTo>
                <a:lnTo>
                  <a:pt x="249262" y="31750"/>
                </a:lnTo>
                <a:lnTo>
                  <a:pt x="0" y="31750"/>
                </a:lnTo>
                <a:lnTo>
                  <a:pt x="0" y="44450"/>
                </a:lnTo>
                <a:lnTo>
                  <a:pt x="249262" y="44450"/>
                </a:lnTo>
                <a:lnTo>
                  <a:pt x="249262" y="76200"/>
                </a:lnTo>
                <a:lnTo>
                  <a:pt x="325462" y="38100"/>
                </a:lnTo>
                <a:lnTo>
                  <a:pt x="2492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363713" y="1897957"/>
            <a:ext cx="325755" cy="76200"/>
          </a:xfrm>
          <a:custGeom>
            <a:avLst/>
            <a:gdLst/>
            <a:ahLst/>
            <a:cxnLst/>
            <a:rect l="l" t="t" r="r" b="b"/>
            <a:pathLst>
              <a:path w="325754" h="76200">
                <a:moveTo>
                  <a:pt x="249262" y="0"/>
                </a:moveTo>
                <a:lnTo>
                  <a:pt x="249262" y="31750"/>
                </a:lnTo>
                <a:lnTo>
                  <a:pt x="0" y="31750"/>
                </a:lnTo>
                <a:lnTo>
                  <a:pt x="0" y="44450"/>
                </a:lnTo>
                <a:lnTo>
                  <a:pt x="249262" y="44450"/>
                </a:lnTo>
                <a:lnTo>
                  <a:pt x="249262" y="76200"/>
                </a:lnTo>
                <a:lnTo>
                  <a:pt x="325462" y="38100"/>
                </a:lnTo>
                <a:lnTo>
                  <a:pt x="2492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276216" y="3236203"/>
            <a:ext cx="76200" cy="262255"/>
          </a:xfrm>
          <a:custGeom>
            <a:avLst/>
            <a:gdLst/>
            <a:ahLst/>
            <a:cxnLst/>
            <a:rect l="l" t="t" r="r" b="b"/>
            <a:pathLst>
              <a:path w="76200" h="262254">
                <a:moveTo>
                  <a:pt x="41528" y="0"/>
                </a:moveTo>
                <a:lnTo>
                  <a:pt x="28828" y="203"/>
                </a:lnTo>
                <a:lnTo>
                  <a:pt x="31749" y="185902"/>
                </a:lnTo>
                <a:lnTo>
                  <a:pt x="0" y="186410"/>
                </a:lnTo>
                <a:lnTo>
                  <a:pt x="39293" y="262001"/>
                </a:lnTo>
                <a:lnTo>
                  <a:pt x="75955" y="185712"/>
                </a:lnTo>
                <a:lnTo>
                  <a:pt x="44449" y="185712"/>
                </a:lnTo>
                <a:lnTo>
                  <a:pt x="41528" y="0"/>
                </a:lnTo>
                <a:close/>
              </a:path>
              <a:path w="76200" h="262254">
                <a:moveTo>
                  <a:pt x="76199" y="185204"/>
                </a:moveTo>
                <a:lnTo>
                  <a:pt x="44449" y="185712"/>
                </a:lnTo>
                <a:lnTo>
                  <a:pt x="75955" y="185712"/>
                </a:lnTo>
                <a:lnTo>
                  <a:pt x="76199" y="1852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311395" y="3236304"/>
            <a:ext cx="4283710" cy="0"/>
          </a:xfrm>
          <a:custGeom>
            <a:avLst/>
            <a:gdLst/>
            <a:ahLst/>
            <a:cxnLst/>
            <a:rect l="l" t="t" r="r" b="b"/>
            <a:pathLst>
              <a:path w="4283710" h="0">
                <a:moveTo>
                  <a:pt x="0" y="0"/>
                </a:moveTo>
                <a:lnTo>
                  <a:pt x="4283169" y="0"/>
                </a:lnTo>
              </a:path>
            </a:pathLst>
          </a:custGeom>
          <a:ln w="126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596750" y="2977248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80">
                <a:moveTo>
                  <a:pt x="0" y="259055"/>
                </a:moveTo>
                <a:lnTo>
                  <a:pt x="1" y="0"/>
                </a:lnTo>
              </a:path>
            </a:pathLst>
          </a:custGeom>
          <a:ln w="126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276216" y="5835629"/>
            <a:ext cx="76200" cy="262255"/>
          </a:xfrm>
          <a:custGeom>
            <a:avLst/>
            <a:gdLst/>
            <a:ahLst/>
            <a:cxnLst/>
            <a:rect l="l" t="t" r="r" b="b"/>
            <a:pathLst>
              <a:path w="76200" h="262254">
                <a:moveTo>
                  <a:pt x="41528" y="0"/>
                </a:moveTo>
                <a:lnTo>
                  <a:pt x="28828" y="203"/>
                </a:lnTo>
                <a:lnTo>
                  <a:pt x="31749" y="185902"/>
                </a:lnTo>
                <a:lnTo>
                  <a:pt x="0" y="186410"/>
                </a:lnTo>
                <a:lnTo>
                  <a:pt x="39293" y="262001"/>
                </a:lnTo>
                <a:lnTo>
                  <a:pt x="75955" y="185712"/>
                </a:lnTo>
                <a:lnTo>
                  <a:pt x="44449" y="185712"/>
                </a:lnTo>
                <a:lnTo>
                  <a:pt x="41528" y="0"/>
                </a:lnTo>
                <a:close/>
              </a:path>
              <a:path w="76200" h="262254">
                <a:moveTo>
                  <a:pt x="76199" y="185204"/>
                </a:moveTo>
                <a:lnTo>
                  <a:pt x="44449" y="185712"/>
                </a:lnTo>
                <a:lnTo>
                  <a:pt x="75955" y="185712"/>
                </a:lnTo>
                <a:lnTo>
                  <a:pt x="76199" y="1852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311395" y="5835728"/>
            <a:ext cx="4283710" cy="0"/>
          </a:xfrm>
          <a:custGeom>
            <a:avLst/>
            <a:gdLst/>
            <a:ahLst/>
            <a:cxnLst/>
            <a:rect l="l" t="t" r="r" b="b"/>
            <a:pathLst>
              <a:path w="4283710" h="0">
                <a:moveTo>
                  <a:pt x="0" y="0"/>
                </a:moveTo>
                <a:lnTo>
                  <a:pt x="4283169" y="0"/>
                </a:lnTo>
              </a:path>
            </a:pathLst>
          </a:custGeom>
          <a:ln w="126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596750" y="5576672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259055"/>
                </a:moveTo>
                <a:lnTo>
                  <a:pt x="1" y="0"/>
                </a:lnTo>
              </a:path>
            </a:pathLst>
          </a:custGeom>
          <a:ln w="126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216268" y="4482219"/>
            <a:ext cx="325755" cy="76200"/>
          </a:xfrm>
          <a:custGeom>
            <a:avLst/>
            <a:gdLst/>
            <a:ahLst/>
            <a:cxnLst/>
            <a:rect l="l" t="t" r="r" b="b"/>
            <a:pathLst>
              <a:path w="325755" h="76200">
                <a:moveTo>
                  <a:pt x="249262" y="0"/>
                </a:moveTo>
                <a:lnTo>
                  <a:pt x="249262" y="31750"/>
                </a:lnTo>
                <a:lnTo>
                  <a:pt x="0" y="31750"/>
                </a:lnTo>
                <a:lnTo>
                  <a:pt x="0" y="44450"/>
                </a:lnTo>
                <a:lnTo>
                  <a:pt x="249262" y="44450"/>
                </a:lnTo>
                <a:lnTo>
                  <a:pt x="249262" y="76200"/>
                </a:lnTo>
                <a:lnTo>
                  <a:pt x="325462" y="38100"/>
                </a:lnTo>
                <a:lnTo>
                  <a:pt x="2492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356888" y="4482219"/>
            <a:ext cx="325755" cy="76200"/>
          </a:xfrm>
          <a:custGeom>
            <a:avLst/>
            <a:gdLst/>
            <a:ahLst/>
            <a:cxnLst/>
            <a:rect l="l" t="t" r="r" b="b"/>
            <a:pathLst>
              <a:path w="325754" h="76200">
                <a:moveTo>
                  <a:pt x="249262" y="0"/>
                </a:moveTo>
                <a:lnTo>
                  <a:pt x="249262" y="31750"/>
                </a:lnTo>
                <a:lnTo>
                  <a:pt x="0" y="31750"/>
                </a:lnTo>
                <a:lnTo>
                  <a:pt x="0" y="44450"/>
                </a:lnTo>
                <a:lnTo>
                  <a:pt x="249262" y="44450"/>
                </a:lnTo>
                <a:lnTo>
                  <a:pt x="249262" y="76200"/>
                </a:lnTo>
                <a:lnTo>
                  <a:pt x="325462" y="38100"/>
                </a:lnTo>
                <a:lnTo>
                  <a:pt x="2492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223093" y="7115877"/>
            <a:ext cx="325755" cy="76200"/>
          </a:xfrm>
          <a:custGeom>
            <a:avLst/>
            <a:gdLst/>
            <a:ahLst/>
            <a:cxnLst/>
            <a:rect l="l" t="t" r="r" b="b"/>
            <a:pathLst>
              <a:path w="325755" h="76200">
                <a:moveTo>
                  <a:pt x="249262" y="0"/>
                </a:moveTo>
                <a:lnTo>
                  <a:pt x="249262" y="31750"/>
                </a:lnTo>
                <a:lnTo>
                  <a:pt x="0" y="31750"/>
                </a:lnTo>
                <a:lnTo>
                  <a:pt x="0" y="44450"/>
                </a:lnTo>
                <a:lnTo>
                  <a:pt x="249262" y="44450"/>
                </a:lnTo>
                <a:lnTo>
                  <a:pt x="249262" y="76200"/>
                </a:lnTo>
                <a:lnTo>
                  <a:pt x="325462" y="38100"/>
                </a:lnTo>
                <a:lnTo>
                  <a:pt x="2492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363713" y="7115878"/>
            <a:ext cx="325755" cy="76200"/>
          </a:xfrm>
          <a:custGeom>
            <a:avLst/>
            <a:gdLst/>
            <a:ahLst/>
            <a:cxnLst/>
            <a:rect l="l" t="t" r="r" b="b"/>
            <a:pathLst>
              <a:path w="325754" h="76200">
                <a:moveTo>
                  <a:pt x="249262" y="0"/>
                </a:moveTo>
                <a:lnTo>
                  <a:pt x="249262" y="31750"/>
                </a:lnTo>
                <a:lnTo>
                  <a:pt x="0" y="31750"/>
                </a:lnTo>
                <a:lnTo>
                  <a:pt x="0" y="44450"/>
                </a:lnTo>
                <a:lnTo>
                  <a:pt x="249262" y="44450"/>
                </a:lnTo>
                <a:lnTo>
                  <a:pt x="249262" y="76200"/>
                </a:lnTo>
                <a:lnTo>
                  <a:pt x="325462" y="38100"/>
                </a:lnTo>
                <a:lnTo>
                  <a:pt x="2492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78741" y="8902848"/>
            <a:ext cx="3368040" cy="1879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050" spc="-40">
                <a:latin typeface="Arial"/>
                <a:cs typeface="Arial"/>
              </a:rPr>
              <a:t>Who </a:t>
            </a:r>
            <a:r>
              <a:rPr dirty="0" sz="1050" spc="-60">
                <a:latin typeface="Arial"/>
                <a:cs typeface="Arial"/>
              </a:rPr>
              <a:t>Am </a:t>
            </a:r>
            <a:r>
              <a:rPr dirty="0" sz="1050" spc="-65">
                <a:latin typeface="Arial"/>
                <a:cs typeface="Arial"/>
              </a:rPr>
              <a:t>I? </a:t>
            </a:r>
            <a:r>
              <a:rPr dirty="0" sz="1050" spc="-35">
                <a:latin typeface="Arial"/>
                <a:cs typeface="Arial"/>
              </a:rPr>
              <a:t>Profile, </a:t>
            </a:r>
            <a:r>
              <a:rPr dirty="0" sz="1050" spc="-45">
                <a:latin typeface="Arial"/>
                <a:cs typeface="Arial"/>
              </a:rPr>
              <a:t>Adapted </a:t>
            </a:r>
            <a:r>
              <a:rPr dirty="0" sz="1050" spc="-5">
                <a:latin typeface="Arial"/>
                <a:cs typeface="Arial"/>
              </a:rPr>
              <a:t>from </a:t>
            </a:r>
            <a:r>
              <a:rPr dirty="0" sz="1050" spc="-45">
                <a:latin typeface="Arial"/>
                <a:cs typeface="Arial"/>
              </a:rPr>
              <a:t>Schnellert </a:t>
            </a:r>
            <a:r>
              <a:rPr dirty="0" sz="1050" spc="25">
                <a:latin typeface="Arial"/>
                <a:cs typeface="Arial"/>
              </a:rPr>
              <a:t>&amp;</a:t>
            </a:r>
            <a:r>
              <a:rPr dirty="0" sz="1050" spc="-215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Brownlie, </a:t>
            </a:r>
            <a:r>
              <a:rPr dirty="0" sz="1050" spc="-50">
                <a:latin typeface="Arial"/>
                <a:cs typeface="Arial"/>
              </a:rPr>
              <a:t>2011</a:t>
            </a:r>
            <a:endParaRPr sz="10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97052" y="8902848"/>
            <a:ext cx="854710" cy="1879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050" spc="-120">
                <a:latin typeface="Arial"/>
                <a:cs typeface="Arial"/>
              </a:rPr>
              <a:t>S. </a:t>
            </a:r>
            <a:r>
              <a:rPr dirty="0" sz="1050" spc="-25">
                <a:latin typeface="Arial"/>
                <a:cs typeface="Arial"/>
              </a:rPr>
              <a:t>Moore,</a:t>
            </a:r>
            <a:r>
              <a:rPr dirty="0" sz="1050" spc="-55">
                <a:latin typeface="Arial"/>
                <a:cs typeface="Arial"/>
              </a:rPr>
              <a:t> </a:t>
            </a:r>
            <a:r>
              <a:rPr dirty="0" sz="1050" spc="-50">
                <a:latin typeface="Arial"/>
                <a:cs typeface="Arial"/>
              </a:rPr>
              <a:t>2018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2019-05-14T20:41:35Z</dcterms:created>
  <dcterms:modified xsi:type="dcterms:W3CDTF">2019-05-14T20:41:35Z</dcterms:modified>
</cp:coreProperties>
</file>