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7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656"/>
    <p:restoredTop sz="94669"/>
  </p:normalViewPr>
  <p:slideViewPr>
    <p:cSldViewPr snapToGrid="0" snapToObjects="1">
      <p:cViewPr>
        <p:scale>
          <a:sx n="111" d="100"/>
          <a:sy n="111" d="100"/>
        </p:scale>
        <p:origin x="76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8F0F5-148A-EA4C-9575-31D1BE1E48A2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201C3-5062-BD42-8FE9-82ACF6B6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80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FFBAD-57BE-2844-A7E8-9006AE427BF7}" type="datetimeFigureOut">
              <a:rPr lang="en-US" smtClean="0"/>
              <a:t>10/23/19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45B9B-7C10-8645-923B-F08BD9B71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55" y="116733"/>
            <a:ext cx="8828689" cy="64890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00"/>
          </a:p>
        </p:txBody>
      </p:sp>
      <p:sp>
        <p:nvSpPr>
          <p:cNvPr id="10" name="Rectangle 9"/>
          <p:cNvSpPr/>
          <p:nvPr/>
        </p:nvSpPr>
        <p:spPr>
          <a:xfrm>
            <a:off x="283779" y="231032"/>
            <a:ext cx="8560676" cy="5860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Guiding Unit Question: How can we use fractions to communicate numbers?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3779" y="960606"/>
            <a:ext cx="6604620" cy="7611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Lesson Goal(s):</a:t>
            </a:r>
          </a:p>
          <a:p>
            <a:r>
              <a:rPr lang="en-US" sz="1200" dirty="0"/>
              <a:t>I can show how an improper fraction is more than 1</a:t>
            </a:r>
          </a:p>
          <a:p>
            <a:r>
              <a:rPr lang="en-US" sz="1200" dirty="0"/>
              <a:t>I can show what a improper fraction and mixed number is concretely, pictorially and symbolically</a:t>
            </a:r>
          </a:p>
          <a:p>
            <a:endParaRPr lang="en-US" sz="1200" b="1" dirty="0"/>
          </a:p>
        </p:txBody>
      </p:sp>
      <p:sp>
        <p:nvSpPr>
          <p:cNvPr id="12" name="Rectangle 11"/>
          <p:cNvSpPr/>
          <p:nvPr/>
        </p:nvSpPr>
        <p:spPr>
          <a:xfrm>
            <a:off x="283779" y="1864063"/>
            <a:ext cx="6604620" cy="5425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Connecting Activity: </a:t>
            </a:r>
            <a:r>
              <a:rPr lang="en-US" sz="1200" dirty="0"/>
              <a:t>I know what a fraction is. I know that fractions are a number. I know fractions in the world. </a:t>
            </a:r>
          </a:p>
          <a:p>
            <a:r>
              <a:rPr lang="en-US" sz="1200" dirty="0"/>
              <a:t>Picture set of fractions/ improper fraction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3779" y="5764855"/>
            <a:ext cx="6604620" cy="688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Transforming &amp; Personalizing Activity:</a:t>
            </a:r>
          </a:p>
          <a:p>
            <a:r>
              <a:rPr lang="en-US" sz="1200" dirty="0"/>
              <a:t>What is a new word you learned about today?</a:t>
            </a:r>
          </a:p>
          <a:p>
            <a:r>
              <a:rPr lang="en-US" sz="1200" dirty="0"/>
              <a:t>How are improper fractions and mixed number connected?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3779" y="2554725"/>
            <a:ext cx="6604620" cy="3038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Mini Lesson: What is an improper fraction? How can we show improper fractions in many ways? (concrete, pictorially, symbolically)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5668" y="3139520"/>
            <a:ext cx="6299876" cy="23346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Processing Tasks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5668" y="3547227"/>
            <a:ext cx="6299876" cy="1926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2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541373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67557" y="3417514"/>
            <a:ext cx="6009722" cy="171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21168" y="3562000"/>
            <a:ext cx="11191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Need to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½</a:t>
            </a:r>
            <a:r>
              <a:rPr lang="en-US" sz="1200" dirty="0"/>
              <a:t>, 5/10</a:t>
            </a:r>
          </a:p>
          <a:p>
            <a:r>
              <a:rPr lang="en-US" sz="1200" dirty="0"/>
              <a:t>2/3, </a:t>
            </a:r>
            <a:endParaRPr lang="is-IS" sz="1200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90" y="3931187"/>
            <a:ext cx="652862" cy="1172241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6995402" y="1526917"/>
            <a:ext cx="1851048" cy="49266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Supports</a:t>
            </a:r>
          </a:p>
          <a:p>
            <a:endParaRPr lang="en-US" sz="1200" b="1" dirty="0"/>
          </a:p>
          <a:p>
            <a:pPr marL="171450" indent="-171450">
              <a:buFontTx/>
              <a:buChar char="-"/>
            </a:pPr>
            <a:r>
              <a:rPr lang="en-US" sz="1000" b="1" dirty="0"/>
              <a:t>M.B. anxiety: check in, clear instructions, prep him ahead of time, choice of output, strategic grouping</a:t>
            </a:r>
          </a:p>
          <a:p>
            <a:pPr marL="171450" indent="-171450">
              <a:buFontTx/>
              <a:buChar char="-"/>
            </a:pPr>
            <a:endParaRPr lang="en-US" sz="1000" b="1" dirty="0"/>
          </a:p>
          <a:p>
            <a:pPr marL="171450" indent="-171450">
              <a:buFontTx/>
              <a:buChar char="-"/>
            </a:pPr>
            <a:r>
              <a:rPr lang="en-US" sz="1000" b="1" dirty="0"/>
              <a:t>L.B. check in</a:t>
            </a:r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56" name="Rectangle 55"/>
          <p:cNvSpPr/>
          <p:nvPr/>
        </p:nvSpPr>
        <p:spPr>
          <a:xfrm>
            <a:off x="451937" y="5195841"/>
            <a:ext cx="10883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Access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2876188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256904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606391" y="3561999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1561538" y="3541358"/>
            <a:ext cx="10737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Must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1 ½, 4 ½</a:t>
            </a:r>
          </a:p>
          <a:p>
            <a:r>
              <a:rPr lang="is-IS" sz="1200" dirty="0"/>
              <a:t>3 ¼, 3 1/5</a:t>
            </a:r>
          </a:p>
          <a:p>
            <a:endParaRPr lang="en-US" sz="1200" dirty="0"/>
          </a:p>
        </p:txBody>
      </p:sp>
      <p:sp>
        <p:nvSpPr>
          <p:cNvPr id="64" name="Rectangle 63"/>
          <p:cNvSpPr/>
          <p:nvPr/>
        </p:nvSpPr>
        <p:spPr>
          <a:xfrm>
            <a:off x="2875137" y="3550762"/>
            <a:ext cx="13817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Can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4 6/7, 1 2/9</a:t>
            </a:r>
          </a:p>
          <a:p>
            <a:r>
              <a:rPr lang="is-IS" sz="1200" dirty="0"/>
              <a:t>3 2/6, 6 4/8</a:t>
            </a:r>
            <a:endParaRPr lang="en-US" sz="1200" dirty="0"/>
          </a:p>
        </p:txBody>
      </p:sp>
      <p:sp>
        <p:nvSpPr>
          <p:cNvPr id="65" name="Rectangle 64"/>
          <p:cNvSpPr/>
          <p:nvPr/>
        </p:nvSpPr>
        <p:spPr>
          <a:xfrm>
            <a:off x="4256904" y="3540633"/>
            <a:ext cx="1348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Could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3/2, 5/2, 5/3, 6/4</a:t>
            </a:r>
          </a:p>
          <a:p>
            <a:endParaRPr lang="is-IS" sz="1200" dirty="0"/>
          </a:p>
          <a:p>
            <a:endParaRPr lang="en-US" sz="1200" dirty="0"/>
          </a:p>
        </p:txBody>
      </p:sp>
      <p:sp>
        <p:nvSpPr>
          <p:cNvPr id="66" name="Rectangle 65"/>
          <p:cNvSpPr/>
          <p:nvPr/>
        </p:nvSpPr>
        <p:spPr>
          <a:xfrm>
            <a:off x="5637619" y="3562409"/>
            <a:ext cx="10879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Can Try to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13/5, 28/4, 16/2</a:t>
            </a:r>
            <a:endParaRPr lang="en-US" sz="1200" dirty="0"/>
          </a:p>
        </p:txBody>
      </p:sp>
      <p:sp>
        <p:nvSpPr>
          <p:cNvPr id="67" name="Rectangle 66"/>
          <p:cNvSpPr/>
          <p:nvPr/>
        </p:nvSpPr>
        <p:spPr>
          <a:xfrm>
            <a:off x="1540321" y="5189175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All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906812" y="5203027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Most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286856" y="5186442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Few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605340" y="5208216"/>
            <a:ext cx="11207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Challenge</a:t>
            </a: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274" y="3960898"/>
            <a:ext cx="652862" cy="1172241"/>
          </a:xfrm>
          <a:prstGeom prst="rect">
            <a:avLst/>
          </a:prstGeom>
        </p:spPr>
      </p:pic>
      <p:sp>
        <p:nvSpPr>
          <p:cNvPr id="72" name="Rectangle 71"/>
          <p:cNvSpPr/>
          <p:nvPr/>
        </p:nvSpPr>
        <p:spPr>
          <a:xfrm>
            <a:off x="157654" y="6603019"/>
            <a:ext cx="898634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Lesson Planning Template – Shelley Moore, 2017				Adapted from </a:t>
            </a:r>
            <a:r>
              <a:rPr lang="en-US" sz="1200" dirty="0" err="1"/>
              <a:t>Brownlie</a:t>
            </a:r>
            <a:r>
              <a:rPr lang="en-US" sz="1200" dirty="0"/>
              <a:t> &amp;  Schnellert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993367" y="964947"/>
            <a:ext cx="1851048" cy="4141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Date: October 23, 2019</a:t>
            </a: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761" y="4405649"/>
            <a:ext cx="2694993" cy="225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804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2063</TotalTime>
  <Words>232</Words>
  <Application>Microsoft Macintosh PowerPoint</Application>
  <PresentationFormat>Letter Paper (8.5x11 in)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shelleymoore79@gmail.com</dc:creator>
  <cp:lastModifiedBy>Shelley Moore</cp:lastModifiedBy>
  <cp:revision>21</cp:revision>
  <cp:lastPrinted>2017-11-05T04:01:44Z</cp:lastPrinted>
  <dcterms:created xsi:type="dcterms:W3CDTF">2017-11-05T03:05:03Z</dcterms:created>
  <dcterms:modified xsi:type="dcterms:W3CDTF">2019-10-23T22:03:43Z</dcterms:modified>
</cp:coreProperties>
</file>