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1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/>
    <p:restoredTop sz="94640"/>
  </p:normalViewPr>
  <p:slideViewPr>
    <p:cSldViewPr snapToGrid="0" snapToObjects="1">
      <p:cViewPr varScale="1">
        <p:scale>
          <a:sx n="89" d="100"/>
          <a:sy n="89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5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3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9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6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7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8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4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2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3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E64F2-007C-BA4D-951D-109CE13C9423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DEE55-7C95-4141-B3CC-D919DF9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812138"/>
              </p:ext>
            </p:extLst>
          </p:nvPr>
        </p:nvGraphicFramePr>
        <p:xfrm>
          <a:off x="206477" y="132735"/>
          <a:ext cx="8775291" cy="4917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813366624"/>
                    </a:ext>
                  </a:extLst>
                </a:gridCol>
                <a:gridCol w="2193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753">
                <a:tc gridSpan="2">
                  <a:txBody>
                    <a:bodyPr/>
                    <a:lstStyle/>
                    <a:p>
                      <a:r>
                        <a:rPr lang="en-US" sz="1000" dirty="0"/>
                        <a:t>Grade: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Subject</a:t>
                      </a:r>
                      <a:r>
                        <a:rPr lang="en-US" sz="1000" baseline="0" dirty="0"/>
                        <a:t> Area: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Planning Team: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r>
                        <a:rPr lang="en-US" sz="1000" b="1" dirty="0"/>
                        <a:t>Big Ideas: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Unit Guiding questions: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47">
                <a:tc>
                  <a:txBody>
                    <a:bodyPr/>
                    <a:lstStyle/>
                    <a:p>
                      <a:r>
                        <a:rPr lang="en-US" sz="1000" b="1" dirty="0"/>
                        <a:t>Content Goal: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4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Content Goal:</a:t>
                      </a:r>
                    </a:p>
                    <a:p>
                      <a:endParaRPr lang="en-US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usage and context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510">
                <a:tc>
                  <a:txBody>
                    <a:bodyPr/>
                    <a:lstStyle/>
                    <a:p>
                      <a:r>
                        <a:rPr lang="en-US" sz="1000" b="1" dirty="0"/>
                        <a:t>Curricular Competency Goal:</a:t>
                      </a:r>
                    </a:p>
                    <a:p>
                      <a:endParaRPr lang="en-US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which causes most influenced particular decisions, actions, or events, and assess their short-and long-term consequences 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345">
                <a:tc>
                  <a:txBody>
                    <a:bodyPr/>
                    <a:lstStyle/>
                    <a:p>
                      <a:r>
                        <a:rPr lang="en-US" sz="1000" b="1" dirty="0"/>
                        <a:t>Curricular Competency Goal:</a:t>
                      </a:r>
                    </a:p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ethical judgments about past events, decisions, or actions, and assess the limitations of drawing direct lessons from the past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</a:t>
                      </a:r>
                      <a:r>
                        <a:rPr lang="en-US" sz="1000" dirty="0"/>
                        <a:t>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what the creators of accounts, narratives, maps, or texts have determined is significant 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 how language constructs personal, social, and cultural identity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Curricular Competency Goal: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 meaningful personal connections between self, text, and world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081317"/>
                  </a:ext>
                </a:extLst>
              </a:tr>
              <a:tr h="7891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Core Competency Goal: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589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45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2020-01-09T21:29:36Z</dcterms:created>
  <dcterms:modified xsi:type="dcterms:W3CDTF">2020-01-09T21:30:53Z</dcterms:modified>
</cp:coreProperties>
</file>