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155448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4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50"/>
    <p:restoredTop sz="94600"/>
  </p:normalViewPr>
  <p:slideViewPr>
    <p:cSldViewPr snapToGrid="0">
      <p:cViewPr varScale="1">
        <p:scale>
          <a:sx n="59" d="100"/>
          <a:sy n="59" d="100"/>
        </p:scale>
        <p:origin x="480" y="184"/>
      </p:cViewPr>
      <p:guideLst>
        <p:guide orient="horz" pos="3168"/>
        <p:guide pos="48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79618" y="685800"/>
            <a:ext cx="529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618" y="685800"/>
            <a:ext cx="529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29904" y="1456058"/>
            <a:ext cx="14484900" cy="40140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29890" y="5542289"/>
            <a:ext cx="14484900" cy="15501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529890" y="2163089"/>
            <a:ext cx="14484900" cy="38397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529890" y="6164351"/>
            <a:ext cx="14484900" cy="25437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29890" y="4206107"/>
            <a:ext cx="14484900" cy="16461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67998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8215080" y="2253729"/>
            <a:ext cx="67998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529890" y="1086507"/>
            <a:ext cx="4773600" cy="14778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529890" y="2717440"/>
            <a:ext cx="4773600" cy="62175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33425" y="880293"/>
            <a:ext cx="10825500" cy="799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772400" y="-244"/>
            <a:ext cx="77724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9150" tIns="159150" rIns="159150" bIns="159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1350" y="2411542"/>
            <a:ext cx="6876600" cy="28989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451350" y="5481569"/>
            <a:ext cx="6876600" cy="24153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150" y="1415969"/>
            <a:ext cx="6522900" cy="72261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29890" y="8273124"/>
            <a:ext cx="10198200" cy="11832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Autofit/>
          </a:bodyPr>
          <a:lstStyle>
            <a:lvl1pPr marL="457200" lvl="0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marL="914400" lvl="1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marL="1371600" lvl="2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marL="1828800" lvl="3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marL="2286000" lvl="4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marL="2743200" lvl="5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marL="3200400" lvl="6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marL="3657600" lvl="7" indent="-381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marL="4114800" lvl="8" indent="-381000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ctr" anchorCtr="0">
            <a:no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155900" y="3519186"/>
            <a:ext cx="2640600" cy="18195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6317386" y="3519186"/>
            <a:ext cx="2640600" cy="18195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9600692" y="3519186"/>
            <a:ext cx="2640600" cy="18195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7" name="Google Shape;57;p13"/>
          <p:cNvCxnSpPr/>
          <p:nvPr/>
        </p:nvCxnSpPr>
        <p:spPr>
          <a:xfrm rot="10800000" flipH="1">
            <a:off x="3045350" y="7404250"/>
            <a:ext cx="2861700" cy="25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" name="Google Shape;58;p13"/>
          <p:cNvCxnSpPr>
            <a:stCxn id="54" idx="3"/>
            <a:endCxn id="55" idx="1"/>
          </p:cNvCxnSpPr>
          <p:nvPr/>
        </p:nvCxnSpPr>
        <p:spPr>
          <a:xfrm>
            <a:off x="5796500" y="4428936"/>
            <a:ext cx="5208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" name="Google Shape;59;p13"/>
          <p:cNvCxnSpPr>
            <a:stCxn id="55" idx="3"/>
            <a:endCxn id="56" idx="1"/>
          </p:cNvCxnSpPr>
          <p:nvPr/>
        </p:nvCxnSpPr>
        <p:spPr>
          <a:xfrm>
            <a:off x="8957986" y="4428936"/>
            <a:ext cx="6426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" name="Google Shape;60;p13"/>
          <p:cNvSpPr txBox="1"/>
          <p:nvPr/>
        </p:nvSpPr>
        <p:spPr>
          <a:xfrm>
            <a:off x="11055649" y="3311575"/>
            <a:ext cx="10703100" cy="9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9958400" y="386425"/>
            <a:ext cx="5586300" cy="1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Names: ___________________________</a:t>
            </a:r>
            <a:endParaRPr sz="1800"/>
          </a:p>
        </p:txBody>
      </p:sp>
      <p:cxnSp>
        <p:nvCxnSpPr>
          <p:cNvPr id="62" name="Google Shape;62;p13"/>
          <p:cNvCxnSpPr/>
          <p:nvPr/>
        </p:nvCxnSpPr>
        <p:spPr>
          <a:xfrm rot="10800000" flipH="1">
            <a:off x="6206825" y="7404250"/>
            <a:ext cx="2861700" cy="25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/>
          <p:nvPr/>
        </p:nvCxnSpPr>
        <p:spPr>
          <a:xfrm rot="10800000" flipH="1">
            <a:off x="9600700" y="7404250"/>
            <a:ext cx="2861700" cy="25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7BC8AC-21B0-894F-87B9-1DD225764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90" y="870270"/>
            <a:ext cx="14484900" cy="6276487"/>
          </a:xfrm>
        </p:spPr>
        <p:txBody>
          <a:bodyPr/>
          <a:lstStyle/>
          <a:p>
            <a:r>
              <a:rPr lang="en-US" sz="11500" dirty="0"/>
              <a:t>What did you notice?</a:t>
            </a:r>
            <a:br>
              <a:rPr lang="en-US" sz="11500" dirty="0"/>
            </a:br>
            <a:r>
              <a:rPr lang="en-US" sz="11500" dirty="0"/>
              <a:t>What do you wonder</a:t>
            </a:r>
            <a:br>
              <a:rPr lang="en-US" sz="11500" dirty="0"/>
            </a:br>
            <a:r>
              <a:rPr lang="en-US" sz="11500" dirty="0"/>
              <a:t>What is useful?</a:t>
            </a:r>
          </a:p>
        </p:txBody>
      </p:sp>
    </p:spTree>
    <p:extLst>
      <p:ext uri="{BB962C8B-B14F-4D97-AF65-F5344CB8AC3E}">
        <p14:creationId xmlns:p14="http://schemas.microsoft.com/office/powerpoint/2010/main" val="99152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7BC8AC-21B0-894F-87B9-1DD22576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you notice?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71BE-6043-C344-86F5-F417AAD15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8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7BC8AC-21B0-894F-87B9-1DD22576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wonder?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71BE-6043-C344-86F5-F417AAD15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4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7BC8AC-21B0-894F-87B9-1DD22576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useful for you?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71BE-6043-C344-86F5-F417AAD15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2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7BC8AC-21B0-894F-87B9-1DD22576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questions are coming up?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71BE-6043-C344-86F5-F417AAD15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7488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</Words>
  <Application>Microsoft Macintosh PowerPoint</Application>
  <PresentationFormat>Custom</PresentationFormat>
  <Paragraphs>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PowerPoint Presentation</vt:lpstr>
      <vt:lpstr>What did you notice? What do you wonder What is useful?</vt:lpstr>
      <vt:lpstr>What did you notice?</vt:lpstr>
      <vt:lpstr>What do you wonder?</vt:lpstr>
      <vt:lpstr>What is useful for you?</vt:lpstr>
      <vt:lpstr>What questions are coming up?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Shelley Moore</cp:lastModifiedBy>
  <cp:revision>3</cp:revision>
  <dcterms:modified xsi:type="dcterms:W3CDTF">2019-11-07T02:30:34Z</dcterms:modified>
</cp:coreProperties>
</file>