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1501" r:id="rId2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5"/>
    <p:restoredTop sz="94717"/>
  </p:normalViewPr>
  <p:slideViewPr>
    <p:cSldViewPr snapToGrid="0" snapToObjects="1">
      <p:cViewPr varScale="1">
        <p:scale>
          <a:sx n="75" d="100"/>
          <a:sy n="75" d="100"/>
        </p:scale>
        <p:origin x="160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1F89-6E84-C145-87B4-BC9A0D5A4BE3}" type="datetimeFigureOut">
              <a:rPr lang="en-US" smtClean="0"/>
              <a:t>12/2/19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7F10-B411-CF4E-9836-85BB7A537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19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1F89-6E84-C145-87B4-BC9A0D5A4BE3}" type="datetimeFigureOut">
              <a:rPr lang="en-US" smtClean="0"/>
              <a:t>12/2/19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7F10-B411-CF4E-9836-85BB7A537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59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1F89-6E84-C145-87B4-BC9A0D5A4BE3}" type="datetimeFigureOut">
              <a:rPr lang="en-US" smtClean="0"/>
              <a:t>12/2/19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7F10-B411-CF4E-9836-85BB7A537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110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1F89-6E84-C145-87B4-BC9A0D5A4BE3}" type="datetimeFigureOut">
              <a:rPr lang="en-US" smtClean="0"/>
              <a:t>12/2/19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7F10-B411-CF4E-9836-85BB7A537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686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1F89-6E84-C145-87B4-BC9A0D5A4BE3}" type="datetimeFigureOut">
              <a:rPr lang="en-US" smtClean="0"/>
              <a:t>12/2/19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7F10-B411-CF4E-9836-85BB7A537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619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1F89-6E84-C145-87B4-BC9A0D5A4BE3}" type="datetimeFigureOut">
              <a:rPr lang="en-US" smtClean="0"/>
              <a:t>12/2/19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7F10-B411-CF4E-9836-85BB7A537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729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1F89-6E84-C145-87B4-BC9A0D5A4BE3}" type="datetimeFigureOut">
              <a:rPr lang="en-US" smtClean="0"/>
              <a:t>12/2/19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7F10-B411-CF4E-9836-85BB7A537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504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1F89-6E84-C145-87B4-BC9A0D5A4BE3}" type="datetimeFigureOut">
              <a:rPr lang="en-US" smtClean="0"/>
              <a:t>12/2/19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7F10-B411-CF4E-9836-85BB7A537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618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1F89-6E84-C145-87B4-BC9A0D5A4BE3}" type="datetimeFigureOut">
              <a:rPr lang="en-US" smtClean="0"/>
              <a:t>12/2/19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7F10-B411-CF4E-9836-85BB7A537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645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1F89-6E84-C145-87B4-BC9A0D5A4BE3}" type="datetimeFigureOut">
              <a:rPr lang="en-US" smtClean="0"/>
              <a:t>12/2/19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7F10-B411-CF4E-9836-85BB7A537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564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1F89-6E84-C145-87B4-BC9A0D5A4BE3}" type="datetimeFigureOut">
              <a:rPr lang="en-US" smtClean="0"/>
              <a:t>12/2/19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7F10-B411-CF4E-9836-85BB7A537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34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61F89-6E84-C145-87B4-BC9A0D5A4BE3}" type="datetimeFigureOut">
              <a:rPr lang="en-US" smtClean="0"/>
              <a:t>12/2/19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77F10-B411-CF4E-9836-85BB7A537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36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9D213BEA-99B9-C64D-92C0-80CFCCE3E626}"/>
              </a:ext>
            </a:extLst>
          </p:cNvPr>
          <p:cNvSpPr/>
          <p:nvPr/>
        </p:nvSpPr>
        <p:spPr>
          <a:xfrm>
            <a:off x="1891445" y="1915853"/>
            <a:ext cx="1833197" cy="156503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/>
              <a:t>Oral Language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C8C8F75-910A-4240-B116-304441F3C772}"/>
              </a:ext>
            </a:extLst>
          </p:cNvPr>
          <p:cNvSpPr/>
          <p:nvPr/>
        </p:nvSpPr>
        <p:spPr>
          <a:xfrm>
            <a:off x="3710353" y="3826349"/>
            <a:ext cx="1833197" cy="156503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/>
              <a:t>Visual Language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4EE81CC-ACC5-9D43-A1D1-65A691FD611B}"/>
              </a:ext>
            </a:extLst>
          </p:cNvPr>
          <p:cNvSpPr/>
          <p:nvPr/>
        </p:nvSpPr>
        <p:spPr>
          <a:xfrm>
            <a:off x="5407038" y="1915853"/>
            <a:ext cx="1833197" cy="156503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/>
              <a:t>Written Language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FF488E-96C4-0348-A4B3-EE5E2CA41451}"/>
              </a:ext>
            </a:extLst>
          </p:cNvPr>
          <p:cNvSpPr txBox="1"/>
          <p:nvPr/>
        </p:nvSpPr>
        <p:spPr>
          <a:xfrm>
            <a:off x="3875443" y="2784096"/>
            <a:ext cx="156017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We </a:t>
            </a:r>
          </a:p>
          <a:p>
            <a:pPr algn="ctr"/>
            <a:r>
              <a:rPr lang="en-US" b="1" dirty="0"/>
              <a:t>Communicate </a:t>
            </a:r>
          </a:p>
          <a:p>
            <a:pPr algn="ctr"/>
            <a:r>
              <a:rPr lang="en-US" b="1" dirty="0"/>
              <a:t>With...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13DD0AF-778B-D84F-B7BA-BBB10385E54A}"/>
              </a:ext>
            </a:extLst>
          </p:cNvPr>
          <p:cNvCxnSpPr>
            <a:cxnSpLocks/>
            <a:endCxn id="6" idx="2"/>
          </p:cNvCxnSpPr>
          <p:nvPr/>
        </p:nvCxnSpPr>
        <p:spPr>
          <a:xfrm>
            <a:off x="3724641" y="2698368"/>
            <a:ext cx="1682396" cy="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C0B4F9C-3DFF-D740-A360-E3320899EDBB}"/>
              </a:ext>
            </a:extLst>
          </p:cNvPr>
          <p:cNvCxnSpPr>
            <a:cxnSpLocks/>
            <a:stCxn id="4" idx="5"/>
            <a:endCxn id="5" idx="1"/>
          </p:cNvCxnSpPr>
          <p:nvPr/>
        </p:nvCxnSpPr>
        <p:spPr>
          <a:xfrm>
            <a:off x="3456177" y="3251691"/>
            <a:ext cx="522641" cy="80385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CD3B6A2-E6CF-5345-A220-8E3C763A0978}"/>
              </a:ext>
            </a:extLst>
          </p:cNvPr>
          <p:cNvCxnSpPr>
            <a:cxnSpLocks/>
            <a:stCxn id="5" idx="7"/>
          </p:cNvCxnSpPr>
          <p:nvPr/>
        </p:nvCxnSpPr>
        <p:spPr>
          <a:xfrm flipV="1">
            <a:off x="5275084" y="3405531"/>
            <a:ext cx="604540" cy="65001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7196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</Words>
  <Application>Microsoft Macintosh PowerPoint</Application>
  <PresentationFormat>Letter Paper (8.5x11 in)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</cp:revision>
  <dcterms:created xsi:type="dcterms:W3CDTF">2019-12-02T19:10:59Z</dcterms:created>
  <dcterms:modified xsi:type="dcterms:W3CDTF">2019-12-02T19:11:46Z</dcterms:modified>
</cp:coreProperties>
</file>