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3"/>
  </p:notesMasterIdLst>
  <p:handoutMasterIdLst>
    <p:handoutMasterId r:id="rId4"/>
  </p:handoutMasterIdLst>
  <p:sldIdLst>
    <p:sldId id="1520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678"/>
    <p:restoredTop sz="93035"/>
  </p:normalViewPr>
  <p:slideViewPr>
    <p:cSldViewPr snapToGrid="0" snapToObjects="1">
      <p:cViewPr varScale="1">
        <p:scale>
          <a:sx n="61" d="100"/>
          <a:sy n="61" d="100"/>
        </p:scale>
        <p:origin x="1424" y="2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399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06A81ED-30C8-444E-AA46-6C7546535ACA}" type="datetimeFigureOut">
              <a:rPr lang="en-US" smtClean="0"/>
              <a:t>5/10/19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9684F55-D1C4-4F40-BBF2-F1B242156C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17250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FDED468-9C31-3D4E-A49B-7BF6BF97C030}" type="datetimeFigureOut">
              <a:rPr lang="en-US" smtClean="0"/>
              <a:t>5/10/19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B7D8C5B-BE9D-3340-8603-5BD62A4FB3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38016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2157319"/>
            <a:ext cx="8915400" cy="87782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3034553"/>
            <a:ext cx="8001000" cy="3823447"/>
          </a:xfrm>
          <a:solidFill>
            <a:schemeClr val="bg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292608" tIns="91440" rIns="274320" bIns="91440" rtlCol="0" anchor="t" anchorCtr="0">
            <a:normAutofit/>
          </a:bodyPr>
          <a:lstStyle>
            <a:lvl1pPr marL="0" indent="0" algn="l" defTabSz="914400" rtl="0" eaLnBrk="1" latinLnBrk="0" hangingPunct="1">
              <a:spcBef>
                <a:spcPts val="2000"/>
              </a:spcBef>
              <a:buClr>
                <a:schemeClr val="accent1"/>
              </a:buClr>
              <a:buFont typeface="Wingdings 2" pitchFamily="18" charset="2"/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44D7B-949D-E440-8DFF-BF275D4037C6}" type="datetimeFigureOut">
              <a:rPr lang="en-US" smtClean="0"/>
              <a:t>5/10/19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DCC31-6D81-7047-ADE5-11D988DAA74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124712"/>
            <a:ext cx="8915400" cy="914400"/>
          </a:xfrm>
          <a:solidFill>
            <a:schemeClr val="tx2"/>
          </a:solidFill>
        </p:spPr>
        <p:txBody>
          <a:bodyPr vert="horz" lIns="1188720" tIns="45720" rIns="274320" bIns="45720" rtlCol="0" anchor="ctr">
            <a:normAutofit/>
          </a:bodyPr>
          <a:lstStyle>
            <a:lvl1pPr marL="0" indent="0" algn="l" defTabSz="9144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487987" y="2048256"/>
            <a:ext cx="3427413" cy="4206240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2039112"/>
            <a:ext cx="4572000" cy="4224528"/>
          </a:xfrm>
          <a:solidFill>
            <a:schemeClr val="bg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292608" tIns="274320" rIns="274320" bIns="274320" rtlCol="0" anchor="t" anchorCtr="0">
            <a:normAutofit/>
          </a:bodyPr>
          <a:lstStyle>
            <a:lvl1pPr marL="0" indent="0"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l" defTabSz="914400" rtl="0" eaLnBrk="1" latinLnBrk="0" hangingPunct="1">
              <a:spcBef>
                <a:spcPts val="2000"/>
              </a:spcBef>
              <a:buClr>
                <a:schemeClr val="accent1"/>
              </a:buClr>
              <a:buFont typeface="Wingdings 2" pitchFamily="18" charset="2"/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580094" y="188259"/>
            <a:ext cx="2133600" cy="365125"/>
          </a:xfrm>
        </p:spPr>
        <p:txBody>
          <a:bodyPr/>
          <a:lstStyle/>
          <a:p>
            <a:fld id="{A5B44D7B-949D-E440-8DFF-BF275D4037C6}" type="datetimeFigureOut">
              <a:rPr lang="en-US" smtClean="0"/>
              <a:t>5/10/19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DCC31-6D81-7047-ADE5-11D988DAA74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above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4114800"/>
            <a:ext cx="8915400" cy="877824"/>
          </a:xfrm>
        </p:spPr>
        <p:txBody>
          <a:bodyPr tIns="137160" bIns="137160" anchor="b" anchorCtr="0">
            <a:normAutofit/>
          </a:bodyPr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5002305"/>
            <a:ext cx="8001000" cy="1855695"/>
          </a:xfrm>
          <a:solidFill>
            <a:schemeClr val="bg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92608" tIns="137160" rIns="274320" bIns="137160" rtlCol="0" anchor="t" anchorCtr="0">
            <a:normAutofit/>
          </a:bodyPr>
          <a:lstStyle>
            <a:lvl1pPr marL="0" indent="0" algn="l" defTabSz="914400" rtl="0" eaLnBrk="1" latinLnBrk="0" hangingPunct="1">
              <a:spcBef>
                <a:spcPts val="300"/>
              </a:spcBef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44D7B-949D-E440-8DFF-BF275D4037C6}" type="datetimeFigureOut">
              <a:rPr lang="en-US" smtClean="0"/>
              <a:t>5/10/19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927100" y="1129553"/>
            <a:ext cx="7988300" cy="2980944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</a:lstStyle>
          <a:p>
            <a:r>
              <a:rPr lang="en-US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Pictures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4114800"/>
            <a:ext cx="8915400" cy="877824"/>
          </a:xfrm>
        </p:spPr>
        <p:txBody>
          <a:bodyPr tIns="137160" bIns="137160" anchor="b" anchorCtr="0">
            <a:normAutofit/>
          </a:bodyPr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5002305"/>
            <a:ext cx="8001000" cy="1855695"/>
          </a:xfrm>
          <a:solidFill>
            <a:schemeClr val="bg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92608" tIns="137160" rIns="274320" bIns="137160" rtlCol="0" anchor="t" anchorCtr="0">
            <a:normAutofit/>
          </a:bodyPr>
          <a:lstStyle>
            <a:lvl1pPr marL="0" indent="0" algn="l" defTabSz="914400" rtl="0" eaLnBrk="1" latinLnBrk="0" hangingPunct="1">
              <a:spcBef>
                <a:spcPts val="300"/>
              </a:spcBef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80094" y="188259"/>
            <a:ext cx="2133600" cy="365125"/>
          </a:xfrm>
        </p:spPr>
        <p:txBody>
          <a:bodyPr/>
          <a:lstStyle/>
          <a:p>
            <a:fld id="{A5B44D7B-949D-E440-8DFF-BF275D4037C6}" type="datetimeFigureOut">
              <a:rPr lang="en-US" smtClean="0"/>
              <a:t>5/10/19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927100" y="1129553"/>
            <a:ext cx="3986784" cy="2980944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</a:lstStyle>
          <a:p>
            <a:r>
              <a:rPr lang="en-US"/>
              <a:t>Drag picture to placeholder or click icon to add</a:t>
            </a:r>
            <a:endParaRPr/>
          </a:p>
        </p:txBody>
      </p:sp>
      <p:sp>
        <p:nvSpPr>
          <p:cNvPr id="7" name="Picture Placeholder 8"/>
          <p:cNvSpPr>
            <a:spLocks noGrp="1"/>
          </p:cNvSpPr>
          <p:nvPr>
            <p:ph type="pic" sz="quarter" idx="14"/>
          </p:nvPr>
        </p:nvSpPr>
        <p:spPr>
          <a:xfrm>
            <a:off x="4928616" y="1129553"/>
            <a:ext cx="3986784" cy="2980944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</a:lstStyle>
          <a:p>
            <a:r>
              <a:rPr lang="en-US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s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4114800"/>
            <a:ext cx="8915400" cy="877824"/>
          </a:xfrm>
        </p:spPr>
        <p:txBody>
          <a:bodyPr tIns="137160" bIns="137160" anchor="b" anchorCtr="0">
            <a:normAutofit/>
          </a:bodyPr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5002305"/>
            <a:ext cx="8001000" cy="1855695"/>
          </a:xfrm>
          <a:solidFill>
            <a:schemeClr val="bg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92608" tIns="137160" rIns="274320" bIns="137160" rtlCol="0" anchor="t" anchorCtr="0">
            <a:normAutofit/>
          </a:bodyPr>
          <a:lstStyle>
            <a:lvl1pPr marL="0" indent="0" algn="l" defTabSz="914400" rtl="0" eaLnBrk="1" latinLnBrk="0" hangingPunct="1">
              <a:spcBef>
                <a:spcPts val="300"/>
              </a:spcBef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80094" y="188259"/>
            <a:ext cx="2133600" cy="365125"/>
          </a:xfrm>
        </p:spPr>
        <p:txBody>
          <a:bodyPr/>
          <a:lstStyle/>
          <a:p>
            <a:fld id="{A5B44D7B-949D-E440-8DFF-BF275D4037C6}" type="datetimeFigureOut">
              <a:rPr lang="en-US" smtClean="0"/>
              <a:t>5/10/19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927100" y="1129553"/>
            <a:ext cx="6601968" cy="2980944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</a:lstStyle>
          <a:p>
            <a:r>
              <a:rPr lang="en-US"/>
              <a:t>Drag picture to placeholder or click icon to add</a:t>
            </a:r>
            <a:endParaRPr/>
          </a:p>
        </p:txBody>
      </p:sp>
      <p:sp>
        <p:nvSpPr>
          <p:cNvPr id="7" name="Picture Placeholder 8"/>
          <p:cNvSpPr>
            <a:spLocks noGrp="1"/>
          </p:cNvSpPr>
          <p:nvPr>
            <p:ph type="pic" sz="quarter" idx="14"/>
          </p:nvPr>
        </p:nvSpPr>
        <p:spPr>
          <a:xfrm>
            <a:off x="7543800" y="1129553"/>
            <a:ext cx="1371600" cy="1481328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</a:lstStyle>
          <a:p>
            <a:r>
              <a:rPr lang="en-US"/>
              <a:t>Drag picture to placeholder or click icon to add</a:t>
            </a:r>
            <a:endParaRPr/>
          </a:p>
        </p:txBody>
      </p:sp>
      <p:sp>
        <p:nvSpPr>
          <p:cNvPr id="8" name="Picture Placeholder 8"/>
          <p:cNvSpPr>
            <a:spLocks noGrp="1"/>
          </p:cNvSpPr>
          <p:nvPr>
            <p:ph type="pic" sz="quarter" idx="15"/>
          </p:nvPr>
        </p:nvSpPr>
        <p:spPr>
          <a:xfrm>
            <a:off x="7543800" y="2629169"/>
            <a:ext cx="1371600" cy="1481328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</a:lstStyle>
          <a:p>
            <a:r>
              <a:rPr lang="en-US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44D7B-949D-E440-8DFF-BF275D4037C6}" type="datetimeFigureOut">
              <a:rPr lang="en-US" smtClean="0"/>
              <a:t>5/10/19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DCC31-6D81-7047-ADE5-11D988DAA74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87553" y="1129554"/>
            <a:ext cx="914400" cy="5533278"/>
          </a:xfrm>
        </p:spPr>
        <p:txBody>
          <a:bodyPr vert="eaVert" lIns="274320" tIns="685800" bIns="685800"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17600" y="1734671"/>
            <a:ext cx="6426200" cy="4542304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44D7B-949D-E440-8DFF-BF275D4037C6}" type="datetimeFigureOut">
              <a:rPr lang="en-US" smtClean="0"/>
              <a:t>5/10/19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DCC31-6D81-7047-ADE5-11D988DAA74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44D7B-949D-E440-8DFF-BF275D4037C6}" type="datetimeFigureOut">
              <a:rPr lang="en-US" smtClean="0"/>
              <a:t>5/10/19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DCC31-6D81-7047-ADE5-11D988DAA74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5025435"/>
            <a:ext cx="8915400" cy="9144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5943600"/>
            <a:ext cx="8001000" cy="914400"/>
          </a:xfrm>
          <a:solidFill>
            <a:schemeClr val="bg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92608" tIns="91440" rIns="274320" bIns="91440" rtlCol="0" anchor="t" anchorCtr="0"/>
          <a:lstStyle>
            <a:lvl1pPr marL="0" indent="0" algn="l" defTabSz="914400" rtl="0" eaLnBrk="1" latinLnBrk="0" hangingPunct="1">
              <a:spcBef>
                <a:spcPts val="300"/>
              </a:spcBef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44D7B-949D-E440-8DFF-BF275D4037C6}" type="datetimeFigureOut">
              <a:rPr lang="en-US" smtClean="0"/>
              <a:t>5/10/19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927100" y="1129553"/>
            <a:ext cx="7988300" cy="3886200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</a:lstStyle>
          <a:p>
            <a:r>
              <a:rPr lang="en-US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3200399"/>
            <a:ext cx="8915400" cy="2286000"/>
          </a:xfrm>
          <a:solidFill>
            <a:schemeClr val="tx2"/>
          </a:solidFill>
        </p:spPr>
        <p:txBody>
          <a:bodyPr vert="horz" lIns="1188720" tIns="45720" rIns="274320" bIns="45720" rtlCol="0" anchor="b" anchorCtr="0">
            <a:normAutofit/>
          </a:bodyPr>
          <a:lstStyle>
            <a:lvl1pPr marL="0" indent="0" algn="l" defTabSz="9144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5484607"/>
            <a:ext cx="8001000" cy="777240"/>
          </a:xfrm>
          <a:solidFill>
            <a:schemeClr val="bg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292608" tIns="91440" rIns="274320" bIns="91440" rtlCol="0" anchor="ctr" anchorCtr="0">
            <a:normAutofit/>
          </a:bodyPr>
          <a:lstStyle>
            <a:lvl1pPr marL="0" indent="0" algn="l" defTabSz="914400" rtl="0" eaLnBrk="1" latinLnBrk="0" hangingPunct="1">
              <a:spcBef>
                <a:spcPts val="300"/>
              </a:spcBef>
              <a:buClr>
                <a:schemeClr val="accent1"/>
              </a:buClr>
              <a:buFont typeface="Wingdings 2" pitchFamily="18" charset="2"/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44D7B-949D-E440-8DFF-BF275D4037C6}" type="datetimeFigureOut">
              <a:rPr lang="en-US" smtClean="0"/>
              <a:t>5/10/19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DCC31-6D81-7047-ADE5-11D988DAA74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17600" y="2595563"/>
            <a:ext cx="3566160" cy="368141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055813" indent="-344488">
              <a:defRPr sz="1800"/>
            </a:lvl6pPr>
            <a:lvl7pPr marL="2055813" indent="-344488">
              <a:defRPr sz="1800"/>
            </a:lvl7pPr>
            <a:lvl8pPr marL="2055813" indent="-344488">
              <a:defRPr sz="1800"/>
            </a:lvl8pPr>
            <a:lvl9pPr marL="2055813" indent="-344488"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7534" y="2595563"/>
            <a:ext cx="3566160" cy="368141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055813" indent="-344488">
              <a:defRPr sz="1800"/>
            </a:lvl6pPr>
            <a:lvl7pPr marL="2055813" indent="-344488">
              <a:defRPr sz="1800"/>
            </a:lvl7pPr>
            <a:lvl8pPr marL="2055813" indent="-344488">
              <a:defRPr sz="1800"/>
            </a:lvl8pPr>
            <a:lvl9pPr marL="2055813" indent="-344488"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580094" y="188259"/>
            <a:ext cx="2133600" cy="365125"/>
          </a:xfrm>
        </p:spPr>
        <p:txBody>
          <a:bodyPr/>
          <a:lstStyle/>
          <a:p>
            <a:fld id="{A5B44D7B-949D-E440-8DFF-BF275D4037C6}" type="datetimeFigureOut">
              <a:rPr lang="en-US" smtClean="0"/>
              <a:t>5/10/19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DCC31-6D81-7047-ADE5-11D988DAA74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0588" y="2017713"/>
            <a:ext cx="3566160" cy="877887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20588" y="3065929"/>
            <a:ext cx="3566160" cy="3211046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055813" indent="-344488">
              <a:defRPr sz="1600"/>
            </a:lvl6pPr>
            <a:lvl7pPr marL="2055813" indent="-344488">
              <a:defRPr sz="1600"/>
            </a:lvl7pPr>
            <a:lvl8pPr marL="2055813" indent="-344488">
              <a:defRPr sz="1600"/>
            </a:lvl8pPr>
            <a:lvl9pPr marL="2055813" indent="-344488"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47534" y="2017713"/>
            <a:ext cx="3566160" cy="877887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47534" y="3065929"/>
            <a:ext cx="3566160" cy="3211046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055813" indent="-344488">
              <a:defRPr sz="1600"/>
            </a:lvl6pPr>
            <a:lvl7pPr marL="2055813" indent="-344488">
              <a:defRPr sz="1600"/>
            </a:lvl7pPr>
            <a:lvl8pPr marL="2055813" indent="-344488">
              <a:defRPr sz="1600"/>
            </a:lvl8pPr>
            <a:lvl9pPr marL="2055813" indent="-344488"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6580094" y="188259"/>
            <a:ext cx="2133600" cy="365125"/>
          </a:xfrm>
        </p:spPr>
        <p:txBody>
          <a:bodyPr/>
          <a:lstStyle/>
          <a:p>
            <a:fld id="{A5B44D7B-949D-E440-8DFF-BF275D4037C6}" type="datetimeFigureOut">
              <a:rPr lang="en-US" smtClean="0"/>
              <a:t>5/10/19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1120588" y="188259"/>
            <a:ext cx="28956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DCC31-6D81-7047-ADE5-11D988DAA74F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1212028" y="2904565"/>
            <a:ext cx="3383280" cy="1588"/>
          </a:xfrm>
          <a:prstGeom prst="line">
            <a:avLst/>
          </a:prstGeom>
          <a:ln w="38100"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5238974" y="2904565"/>
            <a:ext cx="3383280" cy="1588"/>
          </a:xfrm>
          <a:prstGeom prst="line">
            <a:avLst/>
          </a:prstGeom>
          <a:ln w="38100"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1212028" y="2904565"/>
            <a:ext cx="3383280" cy="1588"/>
          </a:xfrm>
          <a:prstGeom prst="line">
            <a:avLst/>
          </a:prstGeom>
          <a:ln w="38100"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5238974" y="2904565"/>
            <a:ext cx="3383280" cy="1588"/>
          </a:xfrm>
          <a:prstGeom prst="line">
            <a:avLst/>
          </a:prstGeom>
          <a:ln w="38100"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1212028" y="2904565"/>
            <a:ext cx="3383280" cy="1588"/>
          </a:xfrm>
          <a:prstGeom prst="line">
            <a:avLst/>
          </a:prstGeom>
          <a:ln w="38100"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5238974" y="2904565"/>
            <a:ext cx="3383280" cy="1588"/>
          </a:xfrm>
          <a:prstGeom prst="line">
            <a:avLst/>
          </a:prstGeom>
          <a:ln w="38100"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44D7B-949D-E440-8DFF-BF275D4037C6}" type="datetimeFigureOut">
              <a:rPr lang="en-US" smtClean="0"/>
              <a:t>5/10/19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DCC31-6D81-7047-ADE5-11D988DAA74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44D7B-949D-E440-8DFF-BF275D4037C6}" type="datetimeFigureOut">
              <a:rPr lang="en-US" smtClean="0"/>
              <a:t>5/10/19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DCC31-6D81-7047-ADE5-11D988DAA74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124712"/>
            <a:ext cx="8915400" cy="914400"/>
          </a:xfrm>
          <a:solidFill>
            <a:schemeClr val="tx2"/>
          </a:solidFill>
        </p:spPr>
        <p:txBody>
          <a:bodyPr vert="horz" lIns="1188720" tIns="45720" rIns="274320" bIns="45720" rtlCol="0" anchor="ctr">
            <a:normAutofit/>
          </a:bodyPr>
          <a:lstStyle>
            <a:lvl1pPr marL="0" indent="0" algn="l" defTabSz="9144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47534" y="2590800"/>
            <a:ext cx="3566160" cy="3686175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055813" indent="-344488">
              <a:defRPr sz="2000"/>
            </a:lvl6pPr>
            <a:lvl7pPr marL="2055813" indent="-344488">
              <a:defRPr sz="2000"/>
            </a:lvl7pPr>
            <a:lvl8pPr marL="2055813" indent="-344488">
              <a:defRPr sz="2000"/>
            </a:lvl8pPr>
            <a:lvl9pPr marL="2055813" indent="-344488"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00952" y="2039111"/>
            <a:ext cx="3566160" cy="4224528"/>
          </a:xfrm>
          <a:solidFill>
            <a:schemeClr val="bg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292608" tIns="274320" rIns="274320" bIns="274320" rtlCol="0" anchor="t" anchorCtr="0">
            <a:normAutofit/>
          </a:bodyPr>
          <a:lstStyle>
            <a:lvl1pPr marL="0" indent="0" algn="l" defTabSz="914400" rtl="0" eaLnBrk="1" latinLnBrk="0" hangingPunct="1">
              <a:spcBef>
                <a:spcPts val="2000"/>
              </a:spcBef>
              <a:buClr>
                <a:schemeClr val="accent1"/>
              </a:buClr>
              <a:buFont typeface="Wingdings 2" pitchFamily="18" charset="2"/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580094" y="188259"/>
            <a:ext cx="2133600" cy="365125"/>
          </a:xfrm>
        </p:spPr>
        <p:txBody>
          <a:bodyPr/>
          <a:lstStyle/>
          <a:p>
            <a:fld id="{A5B44D7B-949D-E440-8DFF-BF275D4037C6}" type="datetimeFigureOut">
              <a:rPr lang="en-US" smtClean="0"/>
              <a:t>5/10/19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DCC31-6D81-7047-ADE5-11D988DAA74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1123856"/>
            <a:ext cx="8913813" cy="914400"/>
          </a:xfrm>
          <a:prstGeom prst="rect">
            <a:avLst/>
          </a:prstGeom>
          <a:solidFill>
            <a:schemeClr val="tx2"/>
          </a:solidFill>
        </p:spPr>
        <p:txBody>
          <a:bodyPr vert="horz" lIns="1188720" tIns="45720" rIns="27432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4424" y="2595562"/>
            <a:ext cx="7610476" cy="367076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80094" y="188259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A5B44D7B-949D-E440-8DFF-BF275D4037C6}" type="datetimeFigureOut">
              <a:rPr lang="en-US" smtClean="0"/>
              <a:t>5/10/19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20588" y="188259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89894" y="6569075"/>
            <a:ext cx="457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4CDDCC31-6D81-7047-ADE5-11D988DAA74F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914400" y="0"/>
            <a:ext cx="7999413" cy="182880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Rectangle 7"/>
          <p:cNvSpPr/>
          <p:nvPr/>
        </p:nvSpPr>
        <p:spPr>
          <a:xfrm>
            <a:off x="914400" y="6675120"/>
            <a:ext cx="7999413" cy="182880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</p:sldLayoutIdLst>
  <p:txStyles>
    <p:titleStyle>
      <a:lvl1pPr marL="0" indent="0" algn="l" defTabSz="914400" rtl="0" eaLnBrk="1" latinLnBrk="0" hangingPunct="1">
        <a:spcBef>
          <a:spcPct val="0"/>
        </a:spcBef>
        <a:buNone/>
        <a:defRPr sz="36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2000"/>
        </a:spcBef>
        <a:buClr>
          <a:schemeClr val="accent1"/>
        </a:buClr>
        <a:buFont typeface="Wingdings 2" pitchFamily="18" charset="2"/>
        <a:buChar char="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336550" algn="l" defTabSz="914400" rtl="0" eaLnBrk="1" latinLnBrk="0" hangingPunct="1">
        <a:spcBef>
          <a:spcPts val="600"/>
        </a:spcBef>
        <a:buClr>
          <a:schemeClr val="accent1">
            <a:lumMod val="50000"/>
          </a:schemeClr>
        </a:buClr>
        <a:buFont typeface="Wingdings 2" pitchFamily="18" charset="2"/>
        <a:buChar char="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035050" indent="-349250" algn="l" defTabSz="914400" rtl="0" eaLnBrk="1" latinLnBrk="0" hangingPunct="1">
        <a:spcBef>
          <a:spcPts val="600"/>
        </a:spcBef>
        <a:buClr>
          <a:schemeClr val="accent1"/>
        </a:buClr>
        <a:buFont typeface="Wingdings 2" pitchFamily="18" charset="2"/>
        <a:buChar char="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371600" indent="-336550" algn="l" defTabSz="914400" rtl="0" eaLnBrk="1" latinLnBrk="0" hangingPunct="1">
        <a:spcBef>
          <a:spcPts val="600"/>
        </a:spcBef>
        <a:buClr>
          <a:schemeClr val="accent1">
            <a:lumMod val="50000"/>
          </a:schemeClr>
        </a:buClr>
        <a:buFont typeface="Wingdings 2" pitchFamily="18" charset="2"/>
        <a:buChar char="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1720850" indent="-349250" algn="l" defTabSz="914400" rtl="0" eaLnBrk="1" latinLnBrk="0" hangingPunct="1">
        <a:spcBef>
          <a:spcPts val="600"/>
        </a:spcBef>
        <a:buClr>
          <a:schemeClr val="accent1"/>
        </a:buClr>
        <a:buFont typeface="Wingdings 2" pitchFamily="18" charset="2"/>
        <a:buChar char="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055813" indent="-344488" algn="l" defTabSz="914400" rtl="0" eaLnBrk="1" latinLnBrk="0" hangingPunct="1">
        <a:spcBef>
          <a:spcPct val="20000"/>
        </a:spcBef>
        <a:buClr>
          <a:schemeClr val="accent1">
            <a:lumMod val="50000"/>
          </a:schemeClr>
        </a:buClr>
        <a:buFont typeface="Wingdings 2" pitchFamily="18" charset="2"/>
        <a:buChar char="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398713" indent="-344488" algn="l" defTabSz="914400" rtl="0" eaLnBrk="1" latinLnBrk="0" hangingPunct="1">
        <a:spcBef>
          <a:spcPct val="20000"/>
        </a:spcBef>
        <a:buClr>
          <a:schemeClr val="accent1"/>
        </a:buClr>
        <a:buFont typeface="Wingdings 2" pitchFamily="18" charset="2"/>
        <a:buChar char="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2743200" indent="-344488" algn="l" defTabSz="914400" rtl="0" eaLnBrk="1" latinLnBrk="0" hangingPunct="1">
        <a:spcBef>
          <a:spcPct val="20000"/>
        </a:spcBef>
        <a:buClr>
          <a:schemeClr val="accent1">
            <a:lumMod val="50000"/>
          </a:schemeClr>
        </a:buClr>
        <a:buFont typeface="Wingdings 2" pitchFamily="18" charset="2"/>
        <a:buChar char="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087688" indent="-344488" algn="l" defTabSz="914400" rtl="0" eaLnBrk="1" latinLnBrk="0" hangingPunct="1">
        <a:spcBef>
          <a:spcPct val="20000"/>
        </a:spcBef>
        <a:buClr>
          <a:schemeClr val="accent1"/>
        </a:buClr>
        <a:buFont typeface="Wingdings 2" pitchFamily="18" charset="2"/>
        <a:buChar char=""/>
        <a:defRPr lang="en-US" sz="1800" kern="1200" dirty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" name="Table 19">
            <a:extLst>
              <a:ext uri="{FF2B5EF4-FFF2-40B4-BE49-F238E27FC236}">
                <a16:creationId xmlns:a16="http://schemas.microsoft.com/office/drawing/2014/main" id="{392FDCB2-4533-C54E-AEE7-7DCB21BED292}"/>
              </a:ext>
            </a:extLst>
          </p:cNvPr>
          <p:cNvGraphicFramePr>
            <a:graphicFrameLocks noGrp="1"/>
          </p:cNvGraphicFramePr>
          <p:nvPr/>
        </p:nvGraphicFramePr>
        <p:xfrm>
          <a:off x="618882" y="101980"/>
          <a:ext cx="8279024" cy="5847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279024">
                  <a:extLst>
                    <a:ext uri="{9D8B030D-6E8A-4147-A177-3AD203B41FA5}">
                      <a16:colId xmlns:a16="http://schemas.microsoft.com/office/drawing/2014/main" val="3617164243"/>
                    </a:ext>
                  </a:extLst>
                </a:gridCol>
              </a:tblGrid>
              <a:tr h="584776">
                <a:tc>
                  <a:txBody>
                    <a:bodyPr/>
                    <a:lstStyle/>
                    <a:p>
                      <a:r>
                        <a:rPr lang="en-US" dirty="0"/>
                        <a:t>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86688353"/>
                  </a:ext>
                </a:extLst>
              </a:tr>
            </a:tbl>
          </a:graphicData>
        </a:graphic>
      </p:graphicFrame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8E58B361-1DDC-214F-AA80-B4D248BFC466}"/>
              </a:ext>
            </a:extLst>
          </p:cNvPr>
          <p:cNvGraphicFramePr>
            <a:graphicFrameLocks noGrp="1"/>
          </p:cNvGraphicFramePr>
          <p:nvPr/>
        </p:nvGraphicFramePr>
        <p:xfrm>
          <a:off x="618882" y="1254317"/>
          <a:ext cx="8279025" cy="522857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531890">
                  <a:extLst>
                    <a:ext uri="{9D8B030D-6E8A-4147-A177-3AD203B41FA5}">
                      <a16:colId xmlns:a16="http://schemas.microsoft.com/office/drawing/2014/main" val="370031938"/>
                    </a:ext>
                  </a:extLst>
                </a:gridCol>
                <a:gridCol w="1064679">
                  <a:extLst>
                    <a:ext uri="{9D8B030D-6E8A-4147-A177-3AD203B41FA5}">
                      <a16:colId xmlns:a16="http://schemas.microsoft.com/office/drawing/2014/main" val="4042589550"/>
                    </a:ext>
                  </a:extLst>
                </a:gridCol>
                <a:gridCol w="1894152">
                  <a:extLst>
                    <a:ext uri="{9D8B030D-6E8A-4147-A177-3AD203B41FA5}">
                      <a16:colId xmlns:a16="http://schemas.microsoft.com/office/drawing/2014/main" val="2006113538"/>
                    </a:ext>
                  </a:extLst>
                </a:gridCol>
                <a:gridCol w="1894152">
                  <a:extLst>
                    <a:ext uri="{9D8B030D-6E8A-4147-A177-3AD203B41FA5}">
                      <a16:colId xmlns:a16="http://schemas.microsoft.com/office/drawing/2014/main" val="2939151737"/>
                    </a:ext>
                  </a:extLst>
                </a:gridCol>
                <a:gridCol w="1894152">
                  <a:extLst>
                    <a:ext uri="{9D8B030D-6E8A-4147-A177-3AD203B41FA5}">
                      <a16:colId xmlns:a16="http://schemas.microsoft.com/office/drawing/2014/main" val="89330045"/>
                    </a:ext>
                  </a:extLst>
                </a:gridCol>
              </a:tblGrid>
              <a:tr h="407773">
                <a:tc gridSpan="2">
                  <a:txBody>
                    <a:bodyPr/>
                    <a:lstStyle/>
                    <a:p>
                      <a:pPr algn="ctr"/>
                      <a:r>
                        <a:rPr lang="en-US" sz="1600" b="1" dirty="0"/>
                        <a:t>Students…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sz="1600" b="1" dirty="0"/>
                        <a:t>Strategies &amp; Supports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1600" b="1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n-US" sz="1600" b="1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680581468"/>
                  </a:ext>
                </a:extLst>
              </a:tr>
              <a:tr h="692024">
                <a:tc gridSpan="2"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who needs the most support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/>
                        <a:t>Universal Support </a:t>
                      </a:r>
                    </a:p>
                    <a:p>
                      <a:pPr algn="ctr"/>
                      <a:r>
                        <a:rPr lang="en-US" sz="1200" b="0" dirty="0"/>
                        <a:t>(Good for ALL)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/>
                        <a:t>Targeted Support</a:t>
                      </a:r>
                    </a:p>
                    <a:p>
                      <a:pPr algn="ctr"/>
                      <a:r>
                        <a:rPr lang="en-US" sz="1200" b="0" dirty="0"/>
                        <a:t>(CHOICE for ALL)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/>
                        <a:t>Essential Support </a:t>
                      </a:r>
                      <a:r>
                        <a:rPr lang="en-US" sz="1200" b="0" dirty="0"/>
                        <a:t>(Good for ONE)</a:t>
                      </a:r>
                      <a:endParaRPr lang="en-US" sz="16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57548455"/>
                  </a:ext>
                </a:extLst>
              </a:tr>
              <a:tr h="695673">
                <a:tc>
                  <a:txBody>
                    <a:bodyPr/>
                    <a:lstStyle/>
                    <a:p>
                      <a:r>
                        <a:rPr lang="en-US" sz="1600" b="1" dirty="0"/>
                        <a:t>Need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b="1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US" sz="16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US" sz="16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3757880801"/>
                  </a:ext>
                </a:extLst>
              </a:tr>
              <a:tr h="642552">
                <a:tc>
                  <a:txBody>
                    <a:bodyPr/>
                    <a:lstStyle/>
                    <a:p>
                      <a:r>
                        <a:rPr lang="en-US" sz="1600" b="1" dirty="0"/>
                        <a:t>Need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b="1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US" sz="16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US" sz="16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534043064"/>
                  </a:ext>
                </a:extLst>
              </a:tr>
              <a:tr h="676185">
                <a:tc>
                  <a:txBody>
                    <a:bodyPr/>
                    <a:lstStyle/>
                    <a:p>
                      <a:r>
                        <a:rPr lang="en-US" sz="1600" b="1" dirty="0"/>
                        <a:t>Need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b="1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US" sz="16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US" sz="16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163565514"/>
                  </a:ext>
                </a:extLst>
              </a:tr>
              <a:tr h="676185">
                <a:tc>
                  <a:txBody>
                    <a:bodyPr/>
                    <a:lstStyle/>
                    <a:p>
                      <a:r>
                        <a:rPr lang="en-US" sz="1600" b="1" dirty="0"/>
                        <a:t>Need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b="1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US" sz="16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US" sz="16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3796011122"/>
                  </a:ext>
                </a:extLst>
              </a:tr>
              <a:tr h="676185">
                <a:tc>
                  <a:txBody>
                    <a:bodyPr/>
                    <a:lstStyle/>
                    <a:p>
                      <a:r>
                        <a:rPr lang="en-US" sz="1600" b="1" dirty="0"/>
                        <a:t>Need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b="1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US" sz="16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US" sz="16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52881745"/>
                  </a:ext>
                </a:extLst>
              </a:tr>
              <a:tr h="692024">
                <a:tc gridSpan="2"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who needs the most challenge</a:t>
                      </a:r>
                    </a:p>
                    <a:p>
                      <a:endParaRPr lang="en-US" sz="1600" b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r>
                        <a:rPr lang="en-US" sz="1600" b="1" dirty="0"/>
                        <a:t>Reconciliation &amp; Equity Targets: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1600" b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16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82811963"/>
                  </a:ext>
                </a:extLst>
              </a:tr>
            </a:tbl>
          </a:graphicData>
        </a:graphic>
      </p:graphicFrame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3C86C55C-882D-3C47-82AA-B08ECDB7AF56}"/>
              </a:ext>
            </a:extLst>
          </p:cNvPr>
          <p:cNvCxnSpPr>
            <a:cxnSpLocks/>
          </p:cNvCxnSpPr>
          <p:nvPr/>
        </p:nvCxnSpPr>
        <p:spPr>
          <a:xfrm flipV="1">
            <a:off x="439796" y="1648497"/>
            <a:ext cx="0" cy="4906870"/>
          </a:xfrm>
          <a:prstGeom prst="straightConnector1">
            <a:avLst/>
          </a:prstGeom>
          <a:ln w="50800">
            <a:solidFill>
              <a:schemeClr val="tx1"/>
            </a:solidFill>
            <a:headEnd type="triangle" w="lg" len="sm"/>
            <a:tailEnd type="triangle" w="lg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ctangle 7">
            <a:extLst>
              <a:ext uri="{FF2B5EF4-FFF2-40B4-BE49-F238E27FC236}">
                <a16:creationId xmlns:a16="http://schemas.microsoft.com/office/drawing/2014/main" id="{4FEF69FE-8782-5E43-8BE5-44518CE79AD6}"/>
              </a:ext>
            </a:extLst>
          </p:cNvPr>
          <p:cNvSpPr/>
          <p:nvPr/>
        </p:nvSpPr>
        <p:spPr>
          <a:xfrm rot="16200000">
            <a:off x="-865845" y="3795133"/>
            <a:ext cx="2175917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600" b="1" dirty="0"/>
              <a:t>Range of Students (RTI)</a:t>
            </a:r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DEDDA6F5-0D78-A147-A06B-E44B412202F1}"/>
              </a:ext>
            </a:extLst>
          </p:cNvPr>
          <p:cNvCxnSpPr>
            <a:cxnSpLocks/>
          </p:cNvCxnSpPr>
          <p:nvPr/>
        </p:nvCxnSpPr>
        <p:spPr>
          <a:xfrm>
            <a:off x="3271002" y="1053943"/>
            <a:ext cx="5626905" cy="0"/>
          </a:xfrm>
          <a:prstGeom prst="straightConnector1">
            <a:avLst/>
          </a:prstGeom>
          <a:ln w="50800">
            <a:solidFill>
              <a:schemeClr val="tx1"/>
            </a:solidFill>
            <a:headEnd type="triangle" w="lg" len="sm"/>
            <a:tailEnd type="triangle" w="lg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>
            <a:extLst>
              <a:ext uri="{FF2B5EF4-FFF2-40B4-BE49-F238E27FC236}">
                <a16:creationId xmlns:a16="http://schemas.microsoft.com/office/drawing/2014/main" id="{0E1DE335-C2D2-6340-80AE-4EE53924B009}"/>
              </a:ext>
            </a:extLst>
          </p:cNvPr>
          <p:cNvSpPr/>
          <p:nvPr/>
        </p:nvSpPr>
        <p:spPr>
          <a:xfrm>
            <a:off x="4932826" y="716098"/>
            <a:ext cx="2303259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600" b="1" dirty="0"/>
              <a:t>Range of Support (MTLS)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E0E2A2A3-001B-C943-89B0-9A42B7A16AE5}"/>
              </a:ext>
            </a:extLst>
          </p:cNvPr>
          <p:cNvSpPr/>
          <p:nvPr/>
        </p:nvSpPr>
        <p:spPr>
          <a:xfrm>
            <a:off x="628638" y="81986"/>
            <a:ext cx="826926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b="1" dirty="0"/>
              <a:t>Classroom Support Plan </a:t>
            </a:r>
          </a:p>
          <a:p>
            <a:r>
              <a:rPr lang="en-US" sz="1600" dirty="0"/>
              <a:t>Teacher(s): __________________     Support Staff: ____________    Lens: _____________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71D2F685-BC84-6242-8198-B96812B2CB21}"/>
              </a:ext>
            </a:extLst>
          </p:cNvPr>
          <p:cNvSpPr/>
          <p:nvPr/>
        </p:nvSpPr>
        <p:spPr>
          <a:xfrm>
            <a:off x="52837" y="6569612"/>
            <a:ext cx="890962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/>
              <a:t>Classroom Support Plan												         Shelley Moore, 2019</a:t>
            </a:r>
          </a:p>
        </p:txBody>
      </p:sp>
    </p:spTree>
    <p:extLst>
      <p:ext uri="{BB962C8B-B14F-4D97-AF65-F5344CB8AC3E}">
        <p14:creationId xmlns:p14="http://schemas.microsoft.com/office/powerpoint/2010/main" val="2995829167"/>
      </p:ext>
    </p:extLst>
  </p:cSld>
  <p:clrMapOvr>
    <a:masterClrMapping/>
  </p:clrMapOvr>
</p:sld>
</file>

<file path=ppt/theme/theme1.xml><?xml version="1.0" encoding="utf-8"?>
<a:theme xmlns:a="http://schemas.openxmlformats.org/drawingml/2006/main" name="Perception">
  <a:themeElements>
    <a:clrScheme name="Perception">
      <a:dk1>
        <a:sysClr val="windowText" lastClr="000000"/>
      </a:dk1>
      <a:lt1>
        <a:sysClr val="window" lastClr="FFFFFF"/>
      </a:lt1>
      <a:dk2>
        <a:srgbClr val="333333"/>
      </a:dk2>
      <a:lt2>
        <a:srgbClr val="BBC0AC"/>
      </a:lt2>
      <a:accent1>
        <a:srgbClr val="A2C816"/>
      </a:accent1>
      <a:accent2>
        <a:srgbClr val="E07602"/>
      </a:accent2>
      <a:accent3>
        <a:srgbClr val="E4C402"/>
      </a:accent3>
      <a:accent4>
        <a:srgbClr val="7DC1EF"/>
      </a:accent4>
      <a:accent5>
        <a:srgbClr val="21449B"/>
      </a:accent5>
      <a:accent6>
        <a:srgbClr val="A2B170"/>
      </a:accent6>
      <a:hlink>
        <a:srgbClr val="8DA440"/>
      </a:hlink>
      <a:folHlink>
        <a:srgbClr val="4C4F3F"/>
      </a:folHlink>
    </a:clrScheme>
    <a:fontScheme name="Perception">
      <a:majorFont>
        <a:latin typeface="Century Gothic"/>
        <a:ea typeface=""/>
        <a:cs typeface=""/>
        <a:font script="Jpan" typeface="メイリオ"/>
        <a:font script="Hans" typeface="宋体"/>
        <a:font script="Hant" typeface="新細明體"/>
      </a:majorFont>
      <a:minorFont>
        <a:latin typeface="Century Gothic"/>
        <a:ea typeface=""/>
        <a:cs typeface=""/>
        <a:font script="Jpan" typeface="メイリオ"/>
        <a:font script="Hans" typeface="宋体"/>
        <a:font script="Hant" typeface="新細明體"/>
      </a:minorFont>
    </a:fontScheme>
    <a:fmtScheme name="Perception">
      <a:fillStyleLst>
        <a:solidFill>
          <a:schemeClr val="phClr"/>
        </a:solidFill>
        <a:solidFill>
          <a:schemeClr val="phClr">
            <a:shade val="90000"/>
          </a:schemeClr>
        </a:solidFill>
        <a:solidFill>
          <a:schemeClr val="phClr">
            <a:shade val="80000"/>
          </a:schemeClr>
        </a:solidFill>
      </a:fillStyleLst>
      <a:lnStyleLst>
        <a:ln w="12700" cap="flat" cmpd="sng" algn="ctr">
          <a:solidFill>
            <a:schemeClr val="phClr"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>
              <a:alpha val="8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bliqueTopRight"/>
            <a:lightRig rig="threePt" dir="tl"/>
          </a:scene3d>
          <a:sp3d>
            <a:bevelT w="25400" h="25400"/>
          </a:sp3d>
        </a:effectStyle>
        <a:effectStyle>
          <a:effectLst/>
          <a:scene3d>
            <a:camera prst="perspectiveFront" fov="4200000"/>
            <a:lightRig rig="balanced" dir="tl">
              <a:rot lat="0" lon="0" rev="18600000"/>
            </a:lightRig>
          </a:scene3d>
          <a:sp3d prstMaterial="metal">
            <a:bevelT w="63500" h="50800" prst="angle"/>
          </a:sp3d>
        </a:effectStyle>
      </a:effectStyleLst>
      <a:bgFillStyleLst>
        <a:solidFill>
          <a:schemeClr val="phClr">
            <a:tint val="90000"/>
          </a:schemeClr>
        </a:solidFill>
        <a:solidFill>
          <a:schemeClr val="phClr">
            <a:tint val="50000"/>
          </a:schemeClr>
        </a:solidFill>
        <a:solidFill>
          <a:schemeClr val="phClr">
            <a:shade val="60000"/>
          </a:schemeClr>
        </a:soli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51993</TotalTime>
  <Words>77</Words>
  <Application>Microsoft Macintosh PowerPoint</Application>
  <PresentationFormat>On-screen Show (4:3)</PresentationFormat>
  <Paragraphs>21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Calibri</vt:lpstr>
      <vt:lpstr>Century Gothic</vt:lpstr>
      <vt:lpstr>Wingdings 2</vt:lpstr>
      <vt:lpstr>Perception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Curriculum for ALL: Teaching to Diversity</dc:title>
  <dc:creator>Shelley Moore</dc:creator>
  <cp:lastModifiedBy>Shelley Moore</cp:lastModifiedBy>
  <cp:revision>210</cp:revision>
  <cp:lastPrinted>2019-04-16T17:16:37Z</cp:lastPrinted>
  <dcterms:created xsi:type="dcterms:W3CDTF">2016-05-10T07:58:27Z</dcterms:created>
  <dcterms:modified xsi:type="dcterms:W3CDTF">2019-05-10T20:16:58Z</dcterms:modified>
</cp:coreProperties>
</file>