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300" r:id="rId2"/>
  </p:sldIdLst>
  <p:sldSz cx="9144000" cy="6858000" type="letter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40"/>
  </p:normalViewPr>
  <p:slideViewPr>
    <p:cSldViewPr snapToGrid="0" snapToObjects="1">
      <p:cViewPr varScale="1">
        <p:scale>
          <a:sx n="124" d="100"/>
          <a:sy n="124" d="100"/>
        </p:scale>
        <p:origin x="172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9C0E3-9CD0-C64D-A0E2-CB84104C50F2}" type="datetimeFigureOut">
              <a:rPr lang="en-US" smtClean="0"/>
              <a:t>10/14/20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C4386-2448-D041-8826-86CD318F7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74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9C0E3-9CD0-C64D-A0E2-CB84104C50F2}" type="datetimeFigureOut">
              <a:rPr lang="en-US" smtClean="0"/>
              <a:t>10/14/20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C4386-2448-D041-8826-86CD318F7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57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9C0E3-9CD0-C64D-A0E2-CB84104C50F2}" type="datetimeFigureOut">
              <a:rPr lang="en-US" smtClean="0"/>
              <a:t>10/14/20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C4386-2448-D041-8826-86CD318F7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7120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9C0E3-9CD0-C64D-A0E2-CB84104C50F2}" type="datetimeFigureOut">
              <a:rPr lang="en-US" smtClean="0"/>
              <a:t>10/14/20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C4386-2448-D041-8826-86CD318F7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1999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9C0E3-9CD0-C64D-A0E2-CB84104C50F2}" type="datetimeFigureOut">
              <a:rPr lang="en-US" smtClean="0"/>
              <a:t>10/14/20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C4386-2448-D041-8826-86CD318F7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1963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9C0E3-9CD0-C64D-A0E2-CB84104C50F2}" type="datetimeFigureOut">
              <a:rPr lang="en-US" smtClean="0"/>
              <a:t>10/14/20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C4386-2448-D041-8826-86CD318F7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842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9C0E3-9CD0-C64D-A0E2-CB84104C50F2}" type="datetimeFigureOut">
              <a:rPr lang="en-US" smtClean="0"/>
              <a:t>10/14/20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C4386-2448-D041-8826-86CD318F7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42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9C0E3-9CD0-C64D-A0E2-CB84104C50F2}" type="datetimeFigureOut">
              <a:rPr lang="en-US" smtClean="0"/>
              <a:t>10/14/20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C4386-2448-D041-8826-86CD318F7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4249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9C0E3-9CD0-C64D-A0E2-CB84104C50F2}" type="datetimeFigureOut">
              <a:rPr lang="en-US" smtClean="0"/>
              <a:t>10/14/20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C4386-2448-D041-8826-86CD318F7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60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9C0E3-9CD0-C64D-A0E2-CB84104C50F2}" type="datetimeFigureOut">
              <a:rPr lang="en-US" smtClean="0"/>
              <a:t>10/14/20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C4386-2448-D041-8826-86CD318F7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867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9C0E3-9CD0-C64D-A0E2-CB84104C50F2}" type="datetimeFigureOut">
              <a:rPr lang="en-US" smtClean="0"/>
              <a:t>10/14/20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C4386-2448-D041-8826-86CD318F7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97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99C0E3-9CD0-C64D-A0E2-CB84104C50F2}" type="datetimeFigureOut">
              <a:rPr lang="en-US" smtClean="0"/>
              <a:t>10/14/20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2C4386-2448-D041-8826-86CD318F7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083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0455913"/>
              </p:ext>
            </p:extLst>
          </p:nvPr>
        </p:nvGraphicFramePr>
        <p:xfrm>
          <a:off x="206477" y="132735"/>
          <a:ext cx="8775292" cy="63677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38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938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691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90734">
                  <a:extLst>
                    <a:ext uri="{9D8B030D-6E8A-4147-A177-3AD203B41FA5}">
                      <a16:colId xmlns:a16="http://schemas.microsoft.com/office/drawing/2014/main" val="2360226630"/>
                    </a:ext>
                  </a:extLst>
                </a:gridCol>
              </a:tblGrid>
              <a:tr h="309054">
                <a:tc>
                  <a:txBody>
                    <a:bodyPr/>
                    <a:lstStyle/>
                    <a:p>
                      <a:r>
                        <a:rPr lang="en-US" sz="1200" dirty="0"/>
                        <a:t>Grade: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Subject</a:t>
                      </a:r>
                      <a:r>
                        <a:rPr lang="en-US" sz="1200" baseline="0" dirty="0"/>
                        <a:t> Area: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200" dirty="0"/>
                        <a:t>Planning Team: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3159">
                <a:tc gridSpan="2">
                  <a:txBody>
                    <a:bodyPr/>
                    <a:lstStyle/>
                    <a:p>
                      <a:r>
                        <a:rPr lang="en-US" sz="1200" dirty="0"/>
                        <a:t>Big Idea: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Unit Guiding question: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6594">
                <a:tc gridSpan="4">
                  <a:txBody>
                    <a:bodyPr/>
                    <a:lstStyle/>
                    <a:p>
                      <a:r>
                        <a:rPr lang="en-US" sz="1200" dirty="0"/>
                        <a:t>Unit Vocabulary: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3324457"/>
                  </a:ext>
                </a:extLst>
              </a:tr>
              <a:tr h="282871">
                <a:tc>
                  <a:txBody>
                    <a:bodyPr/>
                    <a:lstStyle/>
                    <a:p>
                      <a:r>
                        <a:rPr lang="en-US" sz="1200" dirty="0"/>
                        <a:t>Goals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Curricular Language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r>
                        <a:rPr lang="en-US" sz="1200" dirty="0"/>
                        <a:t>Student Friendly Language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Student Friendly Language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95348846"/>
                  </a:ext>
                </a:extLst>
              </a:tr>
              <a:tr h="433247">
                <a:tc>
                  <a:txBody>
                    <a:bodyPr/>
                    <a:lstStyle/>
                    <a:p>
                      <a:r>
                        <a:rPr lang="en-US" sz="1200" dirty="0"/>
                        <a:t>Content Goal 1: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978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Content Goal 2:</a:t>
                      </a:r>
                    </a:p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89122">
                <a:tc>
                  <a:txBody>
                    <a:bodyPr/>
                    <a:lstStyle/>
                    <a:p>
                      <a:r>
                        <a:rPr lang="en-US" sz="1200" dirty="0"/>
                        <a:t>Curricular Competency Goal: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89122">
                <a:tc>
                  <a:txBody>
                    <a:bodyPr/>
                    <a:lstStyle/>
                    <a:p>
                      <a:r>
                        <a:rPr lang="en-US" sz="1200" dirty="0"/>
                        <a:t>Curricular Competency Goal: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89122">
                <a:tc>
                  <a:txBody>
                    <a:bodyPr/>
                    <a:lstStyle/>
                    <a:p>
                      <a:r>
                        <a:rPr lang="en-US" sz="1200" dirty="0"/>
                        <a:t>Curricular Competency Goal: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8912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Curricular Competency Goal: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78912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Core Competency </a:t>
                      </a:r>
                      <a:r>
                        <a:rPr lang="en-US" sz="1200"/>
                        <a:t>Goal: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6101609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EEC1EF37-4083-AF46-87DD-E35409B35F82}"/>
              </a:ext>
            </a:extLst>
          </p:cNvPr>
          <p:cNvSpPr txBox="1"/>
          <p:nvPr/>
        </p:nvSpPr>
        <p:spPr>
          <a:xfrm>
            <a:off x="0" y="6537259"/>
            <a:ext cx="9144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Backwards Design Unit </a:t>
            </a:r>
            <a:r>
              <a:rPr lang="en-US" sz="1100"/>
              <a:t>Planning Template						           Shelley Moore, 2020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8973717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</TotalTime>
  <Words>68</Words>
  <Application>Microsoft Macintosh PowerPoint</Application>
  <PresentationFormat>Letter Paper (8.5x11 in)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Shelley Moore</dc:creator>
  <cp:lastModifiedBy>Shelley Moore</cp:lastModifiedBy>
  <cp:revision>2</cp:revision>
  <dcterms:created xsi:type="dcterms:W3CDTF">2020-01-08T17:28:30Z</dcterms:created>
  <dcterms:modified xsi:type="dcterms:W3CDTF">2020-10-15T00:44:51Z</dcterms:modified>
</cp:coreProperties>
</file>