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1747" r:id="rId2"/>
  </p:sldIdLst>
  <p:sldSz cx="9144000" cy="6858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75"/>
    <p:restoredTop sz="94717"/>
  </p:normalViewPr>
  <p:slideViewPr>
    <p:cSldViewPr snapToGrid="0" snapToObjects="1">
      <p:cViewPr varScale="1">
        <p:scale>
          <a:sx n="75" d="100"/>
          <a:sy n="75" d="100"/>
        </p:scale>
        <p:origin x="160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D3EE5-3807-454D-93D8-EB7CBDF4B3DC}" type="datetimeFigureOut">
              <a:rPr lang="en-US" smtClean="0"/>
              <a:t>11/27/19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CDA42-045B-6A48-B903-4FC856680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277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D3EE5-3807-454D-93D8-EB7CBDF4B3DC}" type="datetimeFigureOut">
              <a:rPr lang="en-US" smtClean="0"/>
              <a:t>11/27/19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CDA42-045B-6A48-B903-4FC856680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189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D3EE5-3807-454D-93D8-EB7CBDF4B3DC}" type="datetimeFigureOut">
              <a:rPr lang="en-US" smtClean="0"/>
              <a:t>11/27/19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CDA42-045B-6A48-B903-4FC856680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092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D3EE5-3807-454D-93D8-EB7CBDF4B3DC}" type="datetimeFigureOut">
              <a:rPr lang="en-US" smtClean="0"/>
              <a:t>11/27/19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CDA42-045B-6A48-B903-4FC856680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675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D3EE5-3807-454D-93D8-EB7CBDF4B3DC}" type="datetimeFigureOut">
              <a:rPr lang="en-US" smtClean="0"/>
              <a:t>11/27/19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CDA42-045B-6A48-B903-4FC856680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298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D3EE5-3807-454D-93D8-EB7CBDF4B3DC}" type="datetimeFigureOut">
              <a:rPr lang="en-US" smtClean="0"/>
              <a:t>11/27/19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CDA42-045B-6A48-B903-4FC856680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940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D3EE5-3807-454D-93D8-EB7CBDF4B3DC}" type="datetimeFigureOut">
              <a:rPr lang="en-US" smtClean="0"/>
              <a:t>11/27/19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CDA42-045B-6A48-B903-4FC856680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463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D3EE5-3807-454D-93D8-EB7CBDF4B3DC}" type="datetimeFigureOut">
              <a:rPr lang="en-US" smtClean="0"/>
              <a:t>11/27/19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CDA42-045B-6A48-B903-4FC856680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066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D3EE5-3807-454D-93D8-EB7CBDF4B3DC}" type="datetimeFigureOut">
              <a:rPr lang="en-US" smtClean="0"/>
              <a:t>11/27/19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CDA42-045B-6A48-B903-4FC856680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161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D3EE5-3807-454D-93D8-EB7CBDF4B3DC}" type="datetimeFigureOut">
              <a:rPr lang="en-US" smtClean="0"/>
              <a:t>11/27/19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CDA42-045B-6A48-B903-4FC856680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322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D3EE5-3807-454D-93D8-EB7CBDF4B3DC}" type="datetimeFigureOut">
              <a:rPr lang="en-US" smtClean="0"/>
              <a:t>11/27/19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CDA42-045B-6A48-B903-4FC856680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412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6D3EE5-3807-454D-93D8-EB7CBDF4B3DC}" type="datetimeFigureOut">
              <a:rPr lang="en-US" smtClean="0"/>
              <a:t>11/27/19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3CDA42-045B-6A48-B903-4FC856680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244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09D29E04-99D4-8E46-BD3B-5B77A3EB56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1550442"/>
              </p:ext>
            </p:extLst>
          </p:nvPr>
        </p:nvGraphicFramePr>
        <p:xfrm>
          <a:off x="288757" y="256674"/>
          <a:ext cx="8646694" cy="607589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82231">
                  <a:extLst>
                    <a:ext uri="{9D8B030D-6E8A-4147-A177-3AD203B41FA5}">
                      <a16:colId xmlns:a16="http://schemas.microsoft.com/office/drawing/2014/main" val="2977809659"/>
                    </a:ext>
                  </a:extLst>
                </a:gridCol>
                <a:gridCol w="2882232">
                  <a:extLst>
                    <a:ext uri="{9D8B030D-6E8A-4147-A177-3AD203B41FA5}">
                      <a16:colId xmlns:a16="http://schemas.microsoft.com/office/drawing/2014/main" val="1943556915"/>
                    </a:ext>
                  </a:extLst>
                </a:gridCol>
                <a:gridCol w="2882231">
                  <a:extLst>
                    <a:ext uri="{9D8B030D-6E8A-4147-A177-3AD203B41FA5}">
                      <a16:colId xmlns:a16="http://schemas.microsoft.com/office/drawing/2014/main" val="1701124021"/>
                    </a:ext>
                  </a:extLst>
                </a:gridCol>
              </a:tblGrid>
              <a:tr h="426799">
                <a:tc>
                  <a:txBody>
                    <a:bodyPr/>
                    <a:lstStyle/>
                    <a:p>
                      <a:r>
                        <a:rPr lang="en-US" sz="1400" b="1" u="none" dirty="0">
                          <a:latin typeface="+mn-lt"/>
                        </a:rPr>
                        <a:t>Class Review for :</a:t>
                      </a:r>
                    </a:p>
                  </a:txBody>
                  <a:tcPr marL="68580" marR="68580" marT="34290" marB="3429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u="none" dirty="0">
                          <a:latin typeface="+mn-lt"/>
                        </a:rPr>
                        <a:t>Teacher:</a:t>
                      </a:r>
                    </a:p>
                  </a:txBody>
                  <a:tcPr marL="68580" marR="68580" marT="34290" marB="3429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u="none" dirty="0">
                          <a:latin typeface="+mn-lt"/>
                        </a:rPr>
                        <a:t>Date:</a:t>
                      </a:r>
                    </a:p>
                  </a:txBody>
                  <a:tcPr marL="68580" marR="68580" marT="34290" marB="34290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8240087"/>
                  </a:ext>
                </a:extLst>
              </a:tr>
              <a:tr h="278313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dirty="0">
                          <a:latin typeface="+mn-lt"/>
                          <a:cs typeface="Arial" panose="020B0604020202020204" pitchFamily="34" charset="0"/>
                        </a:rPr>
                        <a:t>We can plan for our students by getting to know the: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827165"/>
                  </a:ext>
                </a:extLst>
              </a:tr>
              <a:tr h="27831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dirty="0">
                          <a:latin typeface="+mn-lt"/>
                        </a:rPr>
                        <a:t>Interests &amp; Identities of the class</a:t>
                      </a:r>
                    </a:p>
                  </a:txBody>
                  <a:tcPr marL="68580" marR="68580" marT="34290" marB="3429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dirty="0">
                          <a:latin typeface="+mn-lt"/>
                        </a:rPr>
                        <a:t>Classroom Strengths</a:t>
                      </a:r>
                    </a:p>
                  </a:txBody>
                  <a:tcPr marL="68580" marR="68580" marT="34290" marB="3429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u="none" dirty="0">
                          <a:latin typeface="+mn-lt"/>
                        </a:rPr>
                        <a:t>Classroom Stretches</a:t>
                      </a:r>
                    </a:p>
                  </a:txBody>
                  <a:tcPr marL="68580" marR="68580" marT="34290" marB="3429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1171011"/>
                  </a:ext>
                </a:extLst>
              </a:tr>
              <a:tr h="328661">
                <a:tc>
                  <a:txBody>
                    <a:bodyPr/>
                    <a:lstStyle/>
                    <a:p>
                      <a:endParaRPr lang="en-US" sz="1400" b="1" u="none" dirty="0">
                        <a:latin typeface="+mn-lt"/>
                      </a:endParaRPr>
                    </a:p>
                    <a:p>
                      <a:endParaRPr lang="en-US" sz="1400" b="1" u="none" dirty="0">
                        <a:latin typeface="+mn-lt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400" b="1" u="none" dirty="0">
                        <a:latin typeface="+mn-lt"/>
                      </a:endParaRPr>
                    </a:p>
                    <a:p>
                      <a:endParaRPr lang="en-US" sz="1400" b="1" u="none" dirty="0">
                        <a:latin typeface="+mn-lt"/>
                      </a:endParaRPr>
                    </a:p>
                    <a:p>
                      <a:endParaRPr lang="en-US" sz="1400" b="1" u="none" dirty="0">
                        <a:latin typeface="+mn-lt"/>
                      </a:endParaRPr>
                    </a:p>
                    <a:p>
                      <a:endParaRPr lang="en-US" sz="1400" b="1" u="none" dirty="0">
                        <a:latin typeface="+mn-lt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400" b="1" u="none" dirty="0">
                        <a:latin typeface="+mn-lt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313335872"/>
                  </a:ext>
                </a:extLst>
              </a:tr>
              <a:tr h="278313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dirty="0">
                          <a:latin typeface="+mn-lt"/>
                          <a:cs typeface="Arial" panose="020B0604020202020204" pitchFamily="34" charset="0"/>
                        </a:rPr>
                        <a:t>Based on the interests, strengths and stretches of this class: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2897149"/>
                  </a:ext>
                </a:extLst>
              </a:tr>
              <a:tr h="736667">
                <a:tc gridSpan="3">
                  <a:txBody>
                    <a:bodyPr/>
                    <a:lstStyle/>
                    <a:p>
                      <a:r>
                        <a:rPr lang="en-US" sz="1400" b="1" u="none" dirty="0">
                          <a:latin typeface="+mn-lt"/>
                        </a:rPr>
                        <a:t>The BIG question or inquiry I have for this class:</a:t>
                      </a:r>
                    </a:p>
                    <a:p>
                      <a:endParaRPr lang="en-US" sz="1400" b="1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8701409"/>
                  </a:ext>
                </a:extLst>
              </a:tr>
              <a:tr h="27831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dirty="0">
                          <a:latin typeface="+mn-lt"/>
                          <a:cs typeface="Arial" panose="020B0604020202020204" pitchFamily="34" charset="0"/>
                        </a:rPr>
                        <a:t>We can try to answer this question by making a plan to try something new: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dirty="0">
                          <a:latin typeface="+mn-lt"/>
                          <a:cs typeface="Arial" panose="020B0604020202020204" pitchFamily="34" charset="0"/>
                        </a:rPr>
                        <a:t>We can answer these question by reducing barriers in the classroom: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7809893"/>
                  </a:ext>
                </a:extLst>
              </a:tr>
              <a:tr h="278313">
                <a:tc>
                  <a:txBody>
                    <a:bodyPr/>
                    <a:lstStyle/>
                    <a:p>
                      <a:pPr algn="ctr"/>
                      <a:r>
                        <a:rPr lang="en-US" sz="1400" b="1" u="none" dirty="0">
                          <a:latin typeface="+mn-lt"/>
                        </a:rPr>
                        <a:t>Decision: Something I want to try</a:t>
                      </a:r>
                    </a:p>
                  </a:txBody>
                  <a:tcPr marL="68580" marR="68580" marT="34290" marB="3429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u="none" dirty="0">
                          <a:latin typeface="+mn-lt"/>
                        </a:rPr>
                        <a:t>Decision: Reducing Barriers to Learning (UDL)</a:t>
                      </a:r>
                    </a:p>
                  </a:txBody>
                  <a:tcPr marL="68580" marR="68580" marT="34290" marB="3429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u="none" dirty="0">
                          <a:latin typeface="+mn-lt"/>
                        </a:rPr>
                        <a:t>Decision: Reducing Barriers to Equity (Reconciliation)</a:t>
                      </a:r>
                    </a:p>
                  </a:txBody>
                  <a:tcPr marL="68580" marR="68580" marT="34290" marB="3429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2836840"/>
                  </a:ext>
                </a:extLst>
              </a:tr>
              <a:tr h="824903">
                <a:tc>
                  <a:txBody>
                    <a:bodyPr/>
                    <a:lstStyle/>
                    <a:p>
                      <a:endParaRPr lang="en-US" sz="1400" b="1" u="none" dirty="0">
                        <a:latin typeface="+mn-lt"/>
                      </a:endParaRPr>
                    </a:p>
                    <a:p>
                      <a:endParaRPr lang="en-US" sz="1400" b="1" u="none" dirty="0">
                        <a:latin typeface="+mn-lt"/>
                      </a:endParaRPr>
                    </a:p>
                    <a:p>
                      <a:endParaRPr lang="en-US" sz="1400" b="1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b="1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b="1" u="none" dirty="0">
                        <a:latin typeface="+mn-lt"/>
                      </a:endParaRPr>
                    </a:p>
                    <a:p>
                      <a:endParaRPr lang="en-US" sz="1400" b="1" u="none" dirty="0">
                        <a:latin typeface="+mn-lt"/>
                      </a:endParaRPr>
                    </a:p>
                    <a:p>
                      <a:endParaRPr lang="en-US" sz="1400" b="1" u="none" dirty="0">
                        <a:latin typeface="+mn-lt"/>
                      </a:endParaRPr>
                    </a:p>
                    <a:p>
                      <a:endParaRPr lang="en-US" sz="1400" b="1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6069771"/>
                  </a:ext>
                </a:extLst>
              </a:tr>
              <a:tr h="278313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dirty="0">
                          <a:latin typeface="+mn-lt"/>
                          <a:cs typeface="Arial" panose="020B0604020202020204" pitchFamily="34" charset="0"/>
                        </a:rPr>
                        <a:t>We can meet this goal(s) </a:t>
                      </a:r>
                      <a:r>
                        <a:rPr lang="en-US" sz="1400" b="1" u="none">
                          <a:latin typeface="+mn-lt"/>
                          <a:cs typeface="Arial" panose="020B0604020202020204" pitchFamily="34" charset="0"/>
                        </a:rPr>
                        <a:t>by targeting </a:t>
                      </a:r>
                      <a:r>
                        <a:rPr lang="en-US" sz="1400" b="1" u="none" dirty="0">
                          <a:latin typeface="+mn-lt"/>
                          <a:cs typeface="Arial" panose="020B0604020202020204" pitchFamily="34" charset="0"/>
                        </a:rPr>
                        <a:t>competencies chosen as a community: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2135908"/>
                  </a:ext>
                </a:extLst>
              </a:tr>
              <a:tr h="736667">
                <a:tc gridSpan="3">
                  <a:txBody>
                    <a:bodyPr/>
                    <a:lstStyle/>
                    <a:p>
                      <a:r>
                        <a:rPr lang="en-US" sz="1400" b="1" u="none" dirty="0">
                          <a:latin typeface="+mn-lt"/>
                        </a:rPr>
                        <a:t>Decision: Targeted competencies for this class</a:t>
                      </a:r>
                    </a:p>
                  </a:txBody>
                  <a:tcPr marL="68580" marR="68580" marT="34290" marB="34290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1001599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F48F6BC9-906E-1645-9550-36D34610E63B}"/>
              </a:ext>
            </a:extLst>
          </p:cNvPr>
          <p:cNvSpPr/>
          <p:nvPr/>
        </p:nvSpPr>
        <p:spPr>
          <a:xfrm>
            <a:off x="-1" y="6488668"/>
            <a:ext cx="893545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/>
              <a:t>The Class Review – Brownlie, F &amp; King, J, 2011				         adapted by S. Moore, 2019</a:t>
            </a:r>
          </a:p>
        </p:txBody>
      </p:sp>
    </p:spTree>
    <p:extLst>
      <p:ext uri="{BB962C8B-B14F-4D97-AF65-F5344CB8AC3E}">
        <p14:creationId xmlns:p14="http://schemas.microsoft.com/office/powerpoint/2010/main" val="18017506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142</Words>
  <Application>Microsoft Macintosh PowerPoint</Application>
  <PresentationFormat>Letter Paper (8.5x11 in)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1</cp:revision>
  <dcterms:created xsi:type="dcterms:W3CDTF">2019-11-27T17:50:06Z</dcterms:created>
  <dcterms:modified xsi:type="dcterms:W3CDTF">2019-11-27T17:51:32Z</dcterms:modified>
</cp:coreProperties>
</file>