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7"/>
  </p:normalViewPr>
  <p:slideViewPr>
    <p:cSldViewPr snapToGrid="0" snapToObjects="1">
      <p:cViewPr varScale="1">
        <p:scale>
          <a:sx n="105" d="100"/>
          <a:sy n="105" d="100"/>
        </p:scale>
        <p:origin x="1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5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9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0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7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9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7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3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6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53151-553D-9D49-BA8B-CF571BE7C387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6271B-107C-2541-B24E-45EC23E23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2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7176A9-4116-4B4F-AAB6-5EE15090C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429520"/>
              </p:ext>
            </p:extLst>
          </p:nvPr>
        </p:nvGraphicFramePr>
        <p:xfrm>
          <a:off x="230484" y="598150"/>
          <a:ext cx="8683032" cy="58087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172">
                  <a:extLst>
                    <a:ext uri="{9D8B030D-6E8A-4147-A177-3AD203B41FA5}">
                      <a16:colId xmlns:a16="http://schemas.microsoft.com/office/drawing/2014/main" val="1528211607"/>
                    </a:ext>
                  </a:extLst>
                </a:gridCol>
                <a:gridCol w="1447172">
                  <a:extLst>
                    <a:ext uri="{9D8B030D-6E8A-4147-A177-3AD203B41FA5}">
                      <a16:colId xmlns:a16="http://schemas.microsoft.com/office/drawing/2014/main" val="2386108455"/>
                    </a:ext>
                  </a:extLst>
                </a:gridCol>
                <a:gridCol w="1447172">
                  <a:extLst>
                    <a:ext uri="{9D8B030D-6E8A-4147-A177-3AD203B41FA5}">
                      <a16:colId xmlns:a16="http://schemas.microsoft.com/office/drawing/2014/main" val="1616857266"/>
                    </a:ext>
                  </a:extLst>
                </a:gridCol>
                <a:gridCol w="1447172">
                  <a:extLst>
                    <a:ext uri="{9D8B030D-6E8A-4147-A177-3AD203B41FA5}">
                      <a16:colId xmlns:a16="http://schemas.microsoft.com/office/drawing/2014/main" val="3915434557"/>
                    </a:ext>
                  </a:extLst>
                </a:gridCol>
                <a:gridCol w="1447172">
                  <a:extLst>
                    <a:ext uri="{9D8B030D-6E8A-4147-A177-3AD203B41FA5}">
                      <a16:colId xmlns:a16="http://schemas.microsoft.com/office/drawing/2014/main" val="3972261731"/>
                    </a:ext>
                  </a:extLst>
                </a:gridCol>
                <a:gridCol w="1447172">
                  <a:extLst>
                    <a:ext uri="{9D8B030D-6E8A-4147-A177-3AD203B41FA5}">
                      <a16:colId xmlns:a16="http://schemas.microsoft.com/office/drawing/2014/main" val="18308412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Identities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Interests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Strengths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Stretches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Needs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963790"/>
                  </a:ext>
                </a:extLst>
              </a:tr>
              <a:tr h="949271">
                <a:tc>
                  <a:txBody>
                    <a:bodyPr/>
                    <a:lstStyle/>
                    <a:p>
                      <a:r>
                        <a:rPr lang="en-US" sz="1200" dirty="0"/>
                        <a:t>Your name</a:t>
                      </a:r>
                    </a:p>
                    <a:p>
                      <a:r>
                        <a:rPr lang="en-US" sz="1200" dirty="0"/>
                        <a:t>_______________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How do you know _______________?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Who is _________?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words would you use to describe _______________?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is _________ interested in?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does _______ like to do on their own, with their family and friends?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is _________ good at?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could ______ teach others?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is hard for _______________ but they can still do?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do you think is something __________ wants to get better at?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does _______ need a lot of </a:t>
                      </a:r>
                      <a:r>
                        <a:rPr lang="en-US" sz="1200" b="0"/>
                        <a:t>support with?</a:t>
                      </a: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What is something that ___________ might not be able to do on their own yet?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494792"/>
                  </a:ext>
                </a:extLst>
              </a:tr>
              <a:tr h="949271">
                <a:tc>
                  <a:txBody>
                    <a:bodyPr/>
                    <a:lstStyle/>
                    <a:p>
                      <a:r>
                        <a:rPr lang="en-US" sz="1200" dirty="0"/>
                        <a:t>Person 1: ________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499448"/>
                  </a:ext>
                </a:extLst>
              </a:tr>
              <a:tr h="949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1: ________</a:t>
                      </a:r>
                    </a:p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135932"/>
                  </a:ext>
                </a:extLst>
              </a:tr>
              <a:tr h="949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1: ________</a:t>
                      </a:r>
                    </a:p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831928"/>
                  </a:ext>
                </a:extLst>
              </a:tr>
              <a:tr h="949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1: ________</a:t>
                      </a:r>
                    </a:p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6581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C65C30-9F5B-A64C-8FB7-88BDD17E2D60}"/>
              </a:ext>
            </a:extLst>
          </p:cNvPr>
          <p:cNvSpPr txBox="1"/>
          <p:nvPr/>
        </p:nvSpPr>
        <p:spPr>
          <a:xfrm>
            <a:off x="2242967" y="94053"/>
            <a:ext cx="4980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Help us get to know ________________________!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3F79B-5F54-D048-9775-5993909AE99B}"/>
              </a:ext>
            </a:extLst>
          </p:cNvPr>
          <p:cNvSpPr txBox="1"/>
          <p:nvPr/>
        </p:nvSpPr>
        <p:spPr>
          <a:xfrm>
            <a:off x="0" y="6604084"/>
            <a:ext cx="19848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Helping to build a student profile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81F6D2-FC7F-1F45-8DCB-F9BF5024B81D}"/>
              </a:ext>
            </a:extLst>
          </p:cNvPr>
          <p:cNvSpPr txBox="1"/>
          <p:nvPr/>
        </p:nvSpPr>
        <p:spPr>
          <a:xfrm>
            <a:off x="5786991" y="6622017"/>
            <a:ext cx="33570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S. Moore, 2020 adapted from </a:t>
            </a:r>
            <a:r>
              <a:rPr lang="en-US" sz="1050" dirty="0" err="1"/>
              <a:t>Brownlie</a:t>
            </a:r>
            <a:r>
              <a:rPr lang="en-US" sz="1050" dirty="0"/>
              <a:t> &amp; </a:t>
            </a:r>
            <a:r>
              <a:rPr lang="en-US" sz="1050" dirty="0" err="1"/>
              <a:t>Schnellert</a:t>
            </a:r>
            <a:r>
              <a:rPr lang="en-US" sz="1050" dirty="0"/>
              <a:t>, 2011</a:t>
            </a:r>
          </a:p>
        </p:txBody>
      </p:sp>
    </p:spTree>
    <p:extLst>
      <p:ext uri="{BB962C8B-B14F-4D97-AF65-F5344CB8AC3E}">
        <p14:creationId xmlns:p14="http://schemas.microsoft.com/office/powerpoint/2010/main" val="4172852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149</Words>
  <Application>Microsoft Macintosh PowerPoint</Application>
  <PresentationFormat>Letter Paper (8.5x11 in)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2020-10-15T00:11:48Z</dcterms:created>
  <dcterms:modified xsi:type="dcterms:W3CDTF">2020-10-15T00:12:56Z</dcterms:modified>
</cp:coreProperties>
</file>