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51"/>
    <p:restoredTop sz="94900"/>
  </p:normalViewPr>
  <p:slideViewPr>
    <p:cSldViewPr snapToGrid="0" snapToObjects="1">
      <p:cViewPr varScale="1">
        <p:scale>
          <a:sx n="75" d="100"/>
          <a:sy n="75" d="100"/>
        </p:scale>
        <p:origin x="160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6A28-EA9D-3246-8406-EB331AAF9F22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29666-67E4-2448-823F-DF6AE0BD3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62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6A28-EA9D-3246-8406-EB331AAF9F22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29666-67E4-2448-823F-DF6AE0BD3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75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6A28-EA9D-3246-8406-EB331AAF9F22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29666-67E4-2448-823F-DF6AE0BD3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64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6A28-EA9D-3246-8406-EB331AAF9F22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29666-67E4-2448-823F-DF6AE0BD3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5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6A28-EA9D-3246-8406-EB331AAF9F22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29666-67E4-2448-823F-DF6AE0BD3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94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6A28-EA9D-3246-8406-EB331AAF9F22}" type="datetimeFigureOut">
              <a:rPr lang="en-US" smtClean="0"/>
              <a:t>9/9/19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29666-67E4-2448-823F-DF6AE0BD3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14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6A28-EA9D-3246-8406-EB331AAF9F22}" type="datetimeFigureOut">
              <a:rPr lang="en-US" smtClean="0"/>
              <a:t>9/9/19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29666-67E4-2448-823F-DF6AE0BD3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69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6A28-EA9D-3246-8406-EB331AAF9F22}" type="datetimeFigureOut">
              <a:rPr lang="en-US" smtClean="0"/>
              <a:t>9/9/19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29666-67E4-2448-823F-DF6AE0BD3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02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6A28-EA9D-3246-8406-EB331AAF9F22}" type="datetimeFigureOut">
              <a:rPr lang="en-US" smtClean="0"/>
              <a:t>9/9/19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29666-67E4-2448-823F-DF6AE0BD3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359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6A28-EA9D-3246-8406-EB331AAF9F22}" type="datetimeFigureOut">
              <a:rPr lang="en-US" smtClean="0"/>
              <a:t>9/9/19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29666-67E4-2448-823F-DF6AE0BD3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35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6A28-EA9D-3246-8406-EB331AAF9F22}" type="datetimeFigureOut">
              <a:rPr lang="en-US" smtClean="0"/>
              <a:t>9/9/19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29666-67E4-2448-823F-DF6AE0BD3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946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E6A28-EA9D-3246-8406-EB331AAF9F22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29666-67E4-2448-823F-DF6AE0BD3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393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ubtitle 2"/>
          <p:cNvSpPr txBox="1">
            <a:spLocks/>
          </p:cNvSpPr>
          <p:nvPr/>
        </p:nvSpPr>
        <p:spPr>
          <a:xfrm>
            <a:off x="171451" y="60350"/>
            <a:ext cx="8729662" cy="66015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314700" y="671249"/>
            <a:ext cx="2671763" cy="15615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What are some things that I like, or I am  interested in? Or what do I want to learn more about?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448375" y="671249"/>
            <a:ext cx="2208637" cy="15615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What are some things that I am  really good at? Things that I can help others with?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27686" y="671249"/>
            <a:ext cx="2286148" cy="15615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What are some communities or groups that I belong to?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24250" y="188987"/>
            <a:ext cx="4572293" cy="482262"/>
          </a:xfrm>
        </p:spPr>
        <p:txBody>
          <a:bodyPr>
            <a:normAutofit/>
          </a:bodyPr>
          <a:lstStyle/>
          <a:p>
            <a:r>
              <a:rPr lang="en-US" sz="1800" b="1" dirty="0"/>
              <a:t>Who am I? _________________________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32678" y="2622862"/>
            <a:ext cx="2281156" cy="15615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What are some things that I need to work on? </a:t>
            </a: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527687" y="4568354"/>
            <a:ext cx="2286147" cy="15615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What are some things that I can use or do to help me learn? Or pay attention? Or keep me interested?</a:t>
            </a: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3314701" y="2623653"/>
            <a:ext cx="2671762" cy="15615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What are some things in my life  that get in the way of my learning?  Or make it hard for me to learn?</a:t>
            </a: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314700" y="4568354"/>
            <a:ext cx="2671763" cy="15615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What are some things that other teachers have done that really help my to learn? Or to pay attention? Orr keep me interested?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6436794" y="2622862"/>
            <a:ext cx="2220218" cy="15615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What are some things that happen in classrooms or schools that make it hard for me to learn? </a:t>
            </a: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6436794" y="4568354"/>
            <a:ext cx="2220218" cy="15615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What am I hoping to get out of this class? Or this year?</a:t>
            </a:r>
          </a:p>
        </p:txBody>
      </p:sp>
      <p:sp>
        <p:nvSpPr>
          <p:cNvPr id="16" name="Subtitle 8"/>
          <p:cNvSpPr txBox="1">
            <a:spLocks/>
          </p:cNvSpPr>
          <p:nvPr/>
        </p:nvSpPr>
        <p:spPr>
          <a:xfrm>
            <a:off x="2590750" y="6235147"/>
            <a:ext cx="3857625" cy="549511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THIS IS ME!</a:t>
            </a:r>
          </a:p>
        </p:txBody>
      </p:sp>
      <p:cxnSp>
        <p:nvCxnSpPr>
          <p:cNvPr id="18" name="Straight Arrow Connector 17"/>
          <p:cNvCxnSpPr>
            <a:cxnSpLocks/>
            <a:stCxn id="8" idx="3"/>
            <a:endCxn id="5" idx="1"/>
          </p:cNvCxnSpPr>
          <p:nvPr/>
        </p:nvCxnSpPr>
        <p:spPr>
          <a:xfrm>
            <a:off x="2813834" y="1452043"/>
            <a:ext cx="500866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  <a:stCxn id="5" idx="3"/>
            <a:endCxn id="6" idx="1"/>
          </p:cNvCxnSpPr>
          <p:nvPr/>
        </p:nvCxnSpPr>
        <p:spPr>
          <a:xfrm>
            <a:off x="5986463" y="1452043"/>
            <a:ext cx="461912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cxnSpLocks/>
            <a:stCxn id="6" idx="2"/>
            <a:endCxn id="14" idx="0"/>
          </p:cNvCxnSpPr>
          <p:nvPr/>
        </p:nvCxnSpPr>
        <p:spPr>
          <a:xfrm flipH="1">
            <a:off x="7546903" y="2232836"/>
            <a:ext cx="5791" cy="39002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cxnSpLocks/>
            <a:endCxn id="11" idx="0"/>
          </p:cNvCxnSpPr>
          <p:nvPr/>
        </p:nvCxnSpPr>
        <p:spPr>
          <a:xfrm>
            <a:off x="1670761" y="4184449"/>
            <a:ext cx="0" cy="38390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cxnSpLocks/>
            <a:endCxn id="10" idx="3"/>
          </p:cNvCxnSpPr>
          <p:nvPr/>
        </p:nvCxnSpPr>
        <p:spPr>
          <a:xfrm flipH="1">
            <a:off x="2813834" y="3403656"/>
            <a:ext cx="500866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cxnSpLocks/>
            <a:stCxn id="14" idx="1"/>
            <a:endCxn id="12" idx="3"/>
          </p:cNvCxnSpPr>
          <p:nvPr/>
        </p:nvCxnSpPr>
        <p:spPr>
          <a:xfrm flipH="1">
            <a:off x="5986463" y="3403656"/>
            <a:ext cx="450331" cy="79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cxnSpLocks/>
            <a:stCxn id="11" idx="3"/>
            <a:endCxn id="13" idx="1"/>
          </p:cNvCxnSpPr>
          <p:nvPr/>
        </p:nvCxnSpPr>
        <p:spPr>
          <a:xfrm>
            <a:off x="2813834" y="5349148"/>
            <a:ext cx="500866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cxnSpLocks/>
            <a:stCxn id="13" idx="3"/>
            <a:endCxn id="15" idx="1"/>
          </p:cNvCxnSpPr>
          <p:nvPr/>
        </p:nvCxnSpPr>
        <p:spPr>
          <a:xfrm>
            <a:off x="5986463" y="5349148"/>
            <a:ext cx="45033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0" y="6661914"/>
            <a:ext cx="9144000" cy="213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88" dirty="0"/>
              <a:t>Who Am I? Profile, Adapted from Schnellert &amp; Brownlie, 2011		  	          				 S. Moore, 2018</a:t>
            </a:r>
          </a:p>
        </p:txBody>
      </p:sp>
    </p:spTree>
    <p:extLst>
      <p:ext uri="{BB962C8B-B14F-4D97-AF65-F5344CB8AC3E}">
        <p14:creationId xmlns:p14="http://schemas.microsoft.com/office/powerpoint/2010/main" val="133338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196</Words>
  <Application>Microsoft Macintosh PowerPoint</Application>
  <PresentationFormat>Letter Paper (8.5x11 in)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9</cp:revision>
  <dcterms:created xsi:type="dcterms:W3CDTF">2018-08-19T22:29:50Z</dcterms:created>
  <dcterms:modified xsi:type="dcterms:W3CDTF">2019-09-10T02:43:27Z</dcterms:modified>
</cp:coreProperties>
</file>