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747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9"/>
    <p:restoredTop sz="94717"/>
  </p:normalViewPr>
  <p:slideViewPr>
    <p:cSldViewPr snapToGrid="0" snapToObjects="1">
      <p:cViewPr varScale="1">
        <p:scale>
          <a:sx n="105" d="100"/>
          <a:sy n="105" d="100"/>
        </p:scale>
        <p:origin x="18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77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189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9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75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98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40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463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6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1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22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12/9/20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1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D3EE5-3807-454D-93D8-EB7CBDF4B3DC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4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139229"/>
              </p:ext>
            </p:extLst>
          </p:nvPr>
        </p:nvGraphicFramePr>
        <p:xfrm>
          <a:off x="288757" y="256674"/>
          <a:ext cx="8646694" cy="60758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2231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2882232">
                  <a:extLst>
                    <a:ext uri="{9D8B030D-6E8A-4147-A177-3AD203B41FA5}">
                      <a16:colId xmlns:a16="http://schemas.microsoft.com/office/drawing/2014/main" val="1943556915"/>
                    </a:ext>
                  </a:extLst>
                </a:gridCol>
                <a:gridCol w="2882231">
                  <a:extLst>
                    <a:ext uri="{9D8B030D-6E8A-4147-A177-3AD203B41FA5}">
                      <a16:colId xmlns:a16="http://schemas.microsoft.com/office/drawing/2014/main" val="1701124021"/>
                    </a:ext>
                  </a:extLst>
                </a:gridCol>
              </a:tblGrid>
              <a:tr h="426799">
                <a:tc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Class Review for :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Teacher: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Date: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2783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We can plan for our students by getting to know the: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2783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Interests &amp; Identities of the class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Classroom Strengths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latin typeface="+mn-lt"/>
                        </a:rPr>
                        <a:t>Classroom Stretches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328661"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13335872"/>
                  </a:ext>
                </a:extLst>
              </a:tr>
              <a:tr h="2783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Based on the interests, strengths and stretches of this class: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736667"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The BIG question or inquiry I have for this class:</a:t>
                      </a:r>
                    </a:p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2783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We can try to answer this question by making a plan to try something new: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We can answer these question by reducing barriers in the classroom: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09893"/>
                  </a:ext>
                </a:extLst>
              </a:tr>
              <a:tr h="278313"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latin typeface="+mn-lt"/>
                        </a:rPr>
                        <a:t>Decision: Something I want to try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latin typeface="+mn-lt"/>
                        </a:rPr>
                        <a:t>Decision: Reducing Barriers to Learning (UDL)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latin typeface="+mn-lt"/>
                        </a:rPr>
                        <a:t>Decision: Reducing Barriers to Equity (Equity &amp; Reconciliation)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836840"/>
                  </a:ext>
                </a:extLst>
              </a:tr>
              <a:tr h="824903"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069771"/>
                  </a:ext>
                </a:extLst>
              </a:tr>
              <a:tr h="2783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We can meet this goal(s) </a:t>
                      </a:r>
                      <a:r>
                        <a:rPr lang="en-US" sz="1400" b="1" u="none">
                          <a:latin typeface="+mn-lt"/>
                          <a:cs typeface="Arial" panose="020B0604020202020204" pitchFamily="34" charset="0"/>
                        </a:rPr>
                        <a:t>by targeting </a:t>
                      </a: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competencies chosen as a community: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736667"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Decision: Targeted competencies for this class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-1" y="6488668"/>
            <a:ext cx="89354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adapted by S. Moore</a:t>
            </a:r>
            <a:r>
              <a:rPr lang="en-US" sz="1400"/>
              <a:t>, 2020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01750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156</Words>
  <Application>Microsoft Macintosh PowerPoint</Application>
  <PresentationFormat>Letter Paper (8.5x11 in)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Shelley Moore</cp:lastModifiedBy>
  <cp:revision>3</cp:revision>
  <dcterms:created xsi:type="dcterms:W3CDTF">2019-11-27T17:50:06Z</dcterms:created>
  <dcterms:modified xsi:type="dcterms:W3CDTF">2020-12-10T02:40:51Z</dcterms:modified>
</cp:coreProperties>
</file>