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00" r:id="rId2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2"/>
    <p:restoredTop sz="94640"/>
  </p:normalViewPr>
  <p:slideViewPr>
    <p:cSldViewPr snapToGrid="0" snapToObjects="1">
      <p:cViewPr varScale="1">
        <p:scale>
          <a:sx n="89" d="100"/>
          <a:sy n="89" d="100"/>
        </p:scale>
        <p:origin x="18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7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712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99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196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842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42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424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6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86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9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08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8836170"/>
              </p:ext>
            </p:extLst>
          </p:nvPr>
        </p:nvGraphicFramePr>
        <p:xfrm>
          <a:off x="206477" y="132735"/>
          <a:ext cx="8775291" cy="6548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38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38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87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89122">
                <a:tc>
                  <a:txBody>
                    <a:bodyPr/>
                    <a:lstStyle/>
                    <a:p>
                      <a:r>
                        <a:rPr lang="en-US" sz="1200" dirty="0"/>
                        <a:t>Grade: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Subject</a:t>
                      </a:r>
                      <a:r>
                        <a:rPr lang="en-US" sz="1200" baseline="0" dirty="0"/>
                        <a:t> Area: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Planning Team: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122">
                <a:tc gridSpan="2">
                  <a:txBody>
                    <a:bodyPr/>
                    <a:lstStyle/>
                    <a:p>
                      <a:r>
                        <a:rPr lang="en-US" sz="1200" dirty="0"/>
                        <a:t>Big Idea: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Unit Guiding question: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247">
                <a:tc>
                  <a:txBody>
                    <a:bodyPr/>
                    <a:lstStyle/>
                    <a:p>
                      <a:r>
                        <a:rPr lang="en-US" sz="1200" dirty="0"/>
                        <a:t>Content Goal 1: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11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Content Goal 2: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9122">
                <a:tc>
                  <a:txBody>
                    <a:bodyPr/>
                    <a:lstStyle/>
                    <a:p>
                      <a:r>
                        <a:rPr lang="en-US" sz="1200" dirty="0"/>
                        <a:t>Curricular Competency Goal: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9122">
                <a:tc>
                  <a:txBody>
                    <a:bodyPr/>
                    <a:lstStyle/>
                    <a:p>
                      <a:r>
                        <a:rPr lang="en-US" sz="1200" dirty="0"/>
                        <a:t>Curricular Competency Goal: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9122">
                <a:tc>
                  <a:txBody>
                    <a:bodyPr/>
                    <a:lstStyle/>
                    <a:p>
                      <a:r>
                        <a:rPr lang="en-US" sz="1200" dirty="0"/>
                        <a:t>Curricular Competency Goal: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891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Curricular Competency Goal: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891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Core Competency </a:t>
                      </a:r>
                      <a:r>
                        <a:rPr lang="en-US" sz="1200"/>
                        <a:t>Goal: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101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371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43</Words>
  <Application>Microsoft Macintosh PowerPoint</Application>
  <PresentationFormat>Letter Paper (8.5x11 in)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2020-01-08T17:28:30Z</dcterms:created>
  <dcterms:modified xsi:type="dcterms:W3CDTF">2020-01-08T17:37:09Z</dcterms:modified>
</cp:coreProperties>
</file>