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152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05"/>
    <p:restoredTop sz="94640"/>
  </p:normalViewPr>
  <p:slideViewPr>
    <p:cSldViewPr snapToGrid="0" snapToObjects="1">
      <p:cViewPr varScale="1">
        <p:scale>
          <a:sx n="68" d="100"/>
          <a:sy n="68" d="100"/>
        </p:scale>
        <p:origin x="216" y="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22E193-1344-2C48-839F-772C92C62D06}" type="datetimeFigureOut">
              <a:rPr lang="en-US" smtClean="0"/>
              <a:t>9/9/19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5336C5-1386-CE48-A38B-1C8B5C7FA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60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8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751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45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184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0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9/9/19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0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9/9/19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97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9/9/19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82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9/9/19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41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9/9/19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150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9/9/19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14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5E947-8BE6-CE48-8D46-7CA5B0626BB6}" type="datetimeFigureOut">
              <a:rPr lang="en-US" smtClean="0"/>
              <a:t>9/9/19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45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392FDCB2-4533-C54E-AEE7-7DCB21BED2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926208"/>
              </p:ext>
            </p:extLst>
          </p:nvPr>
        </p:nvGraphicFramePr>
        <p:xfrm>
          <a:off x="618882" y="171451"/>
          <a:ext cx="8279024" cy="895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9024">
                  <a:extLst>
                    <a:ext uri="{9D8B030D-6E8A-4147-A177-3AD203B41FA5}">
                      <a16:colId xmlns:a16="http://schemas.microsoft.com/office/drawing/2014/main" val="3617164243"/>
                    </a:ext>
                  </a:extLst>
                </a:gridCol>
              </a:tblGrid>
              <a:tr h="895486"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68835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E58B361-1DDC-214F-AA80-B4D248BFC4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08007"/>
              </p:ext>
            </p:extLst>
          </p:nvPr>
        </p:nvGraphicFramePr>
        <p:xfrm>
          <a:off x="618882" y="1254317"/>
          <a:ext cx="8279025" cy="5158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1890">
                  <a:extLst>
                    <a:ext uri="{9D8B030D-6E8A-4147-A177-3AD203B41FA5}">
                      <a16:colId xmlns:a16="http://schemas.microsoft.com/office/drawing/2014/main" val="370031938"/>
                    </a:ext>
                  </a:extLst>
                </a:gridCol>
                <a:gridCol w="1064679">
                  <a:extLst>
                    <a:ext uri="{9D8B030D-6E8A-4147-A177-3AD203B41FA5}">
                      <a16:colId xmlns:a16="http://schemas.microsoft.com/office/drawing/2014/main" val="4042589550"/>
                    </a:ext>
                  </a:extLst>
                </a:gridCol>
                <a:gridCol w="1894152">
                  <a:extLst>
                    <a:ext uri="{9D8B030D-6E8A-4147-A177-3AD203B41FA5}">
                      <a16:colId xmlns:a16="http://schemas.microsoft.com/office/drawing/2014/main" val="2006113538"/>
                    </a:ext>
                  </a:extLst>
                </a:gridCol>
                <a:gridCol w="1894152">
                  <a:extLst>
                    <a:ext uri="{9D8B030D-6E8A-4147-A177-3AD203B41FA5}">
                      <a16:colId xmlns:a16="http://schemas.microsoft.com/office/drawing/2014/main" val="2939151737"/>
                    </a:ext>
                  </a:extLst>
                </a:gridCol>
                <a:gridCol w="1894152">
                  <a:extLst>
                    <a:ext uri="{9D8B030D-6E8A-4147-A177-3AD203B41FA5}">
                      <a16:colId xmlns:a16="http://schemas.microsoft.com/office/drawing/2014/main" val="89330045"/>
                    </a:ext>
                  </a:extLst>
                </a:gridCol>
              </a:tblGrid>
              <a:tr h="40777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Students…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Strategies &amp; Supports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0581468"/>
                  </a:ext>
                </a:extLst>
              </a:tr>
              <a:tr h="69202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who needs the most support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Universal Support </a:t>
                      </a:r>
                    </a:p>
                    <a:p>
                      <a:pPr algn="ctr"/>
                      <a:r>
                        <a:rPr lang="en-US" sz="1200" b="0" dirty="0"/>
                        <a:t>(Good for ALL)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Targeted Support</a:t>
                      </a:r>
                    </a:p>
                    <a:p>
                      <a:pPr algn="ctr"/>
                      <a:r>
                        <a:rPr lang="en-US" sz="1200" b="0" dirty="0"/>
                        <a:t>(CHOICE for ALL)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Essential Support </a:t>
                      </a:r>
                      <a:r>
                        <a:rPr lang="en-US" sz="1200" b="0" dirty="0"/>
                        <a:t>(Good for ONE)</a:t>
                      </a:r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548455"/>
                  </a:ext>
                </a:extLst>
              </a:tr>
              <a:tr h="695673">
                <a:tc>
                  <a:txBody>
                    <a:bodyPr/>
                    <a:lstStyle/>
                    <a:p>
                      <a:r>
                        <a:rPr lang="en-US" sz="1600" b="1" dirty="0"/>
                        <a:t>Need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57880801"/>
                  </a:ext>
                </a:extLst>
              </a:tr>
              <a:tr h="642552">
                <a:tc>
                  <a:txBody>
                    <a:bodyPr/>
                    <a:lstStyle/>
                    <a:p>
                      <a:r>
                        <a:rPr lang="en-US" sz="1600" b="1" dirty="0"/>
                        <a:t>Need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34043064"/>
                  </a:ext>
                </a:extLst>
              </a:tr>
              <a:tr h="676185">
                <a:tc>
                  <a:txBody>
                    <a:bodyPr/>
                    <a:lstStyle/>
                    <a:p>
                      <a:r>
                        <a:rPr lang="en-US" sz="1600" b="1" dirty="0"/>
                        <a:t>Need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63565514"/>
                  </a:ext>
                </a:extLst>
              </a:tr>
              <a:tr h="676185">
                <a:tc>
                  <a:txBody>
                    <a:bodyPr/>
                    <a:lstStyle/>
                    <a:p>
                      <a:r>
                        <a:rPr lang="en-US" sz="1600" b="1" dirty="0"/>
                        <a:t>Need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96011122"/>
                  </a:ext>
                </a:extLst>
              </a:tr>
              <a:tr h="676185">
                <a:tc>
                  <a:txBody>
                    <a:bodyPr/>
                    <a:lstStyle/>
                    <a:p>
                      <a:r>
                        <a:rPr lang="en-US" sz="1600" b="1" dirty="0"/>
                        <a:t>Need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2881745"/>
                  </a:ext>
                </a:extLst>
              </a:tr>
              <a:tr h="69202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who needs the most challenge</a:t>
                      </a:r>
                    </a:p>
                    <a:p>
                      <a:endParaRPr lang="en-US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811963"/>
                  </a:ext>
                </a:extLst>
              </a:tr>
            </a:tbl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C86C55C-882D-3C47-82AA-B08ECDB7AF56}"/>
              </a:ext>
            </a:extLst>
          </p:cNvPr>
          <p:cNvCxnSpPr>
            <a:cxnSpLocks/>
          </p:cNvCxnSpPr>
          <p:nvPr/>
        </p:nvCxnSpPr>
        <p:spPr>
          <a:xfrm flipV="1">
            <a:off x="439796" y="1648497"/>
            <a:ext cx="0" cy="4764421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lg" len="sm"/>
            <a:tailEnd type="triangle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4FEF69FE-8782-5E43-8BE5-44518CE79AD6}"/>
              </a:ext>
            </a:extLst>
          </p:cNvPr>
          <p:cNvSpPr/>
          <p:nvPr/>
        </p:nvSpPr>
        <p:spPr>
          <a:xfrm rot="16200000">
            <a:off x="-865845" y="3795133"/>
            <a:ext cx="21759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/>
              <a:t>Range of Students (RTI)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EDDA6F5-0D78-A147-A06B-E44B412202F1}"/>
              </a:ext>
            </a:extLst>
          </p:cNvPr>
          <p:cNvCxnSpPr>
            <a:cxnSpLocks/>
          </p:cNvCxnSpPr>
          <p:nvPr/>
        </p:nvCxnSpPr>
        <p:spPr>
          <a:xfrm>
            <a:off x="3348494" y="6168384"/>
            <a:ext cx="5377052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lg" len="sm"/>
            <a:tailEnd type="triangle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0E1DE335-C2D2-6340-80AE-4EE53924B009}"/>
              </a:ext>
            </a:extLst>
          </p:cNvPr>
          <p:cNvSpPr/>
          <p:nvPr/>
        </p:nvSpPr>
        <p:spPr>
          <a:xfrm>
            <a:off x="5010318" y="5830539"/>
            <a:ext cx="230325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/>
              <a:t>Range of Support (MTLS)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0E2A2A3-001B-C943-89B0-9A42B7A16AE5}"/>
              </a:ext>
            </a:extLst>
          </p:cNvPr>
          <p:cNvSpPr/>
          <p:nvPr/>
        </p:nvSpPr>
        <p:spPr>
          <a:xfrm>
            <a:off x="618882" y="203695"/>
            <a:ext cx="82692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Classroom Support Plan </a:t>
            </a:r>
          </a:p>
          <a:p>
            <a:endParaRPr lang="en-US" sz="1600" b="1" dirty="0"/>
          </a:p>
          <a:p>
            <a:r>
              <a:rPr lang="en-US" sz="1600" dirty="0"/>
              <a:t>Teacher(s): __________________     Support Staff: _________________    Lens: _____________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1D2F685-BC84-6242-8198-B96812B2CB21}"/>
              </a:ext>
            </a:extLst>
          </p:cNvPr>
          <p:cNvSpPr/>
          <p:nvPr/>
        </p:nvSpPr>
        <p:spPr>
          <a:xfrm>
            <a:off x="222113" y="6600298"/>
            <a:ext cx="89096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Classroom Support Plan												                Shelley Moore, 2019</a:t>
            </a:r>
          </a:p>
        </p:txBody>
      </p:sp>
    </p:spTree>
    <p:extLst>
      <p:ext uri="{BB962C8B-B14F-4D97-AF65-F5344CB8AC3E}">
        <p14:creationId xmlns:p14="http://schemas.microsoft.com/office/powerpoint/2010/main" val="200734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72</Words>
  <Application>Microsoft Macintosh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SD 38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6</cp:revision>
  <dcterms:created xsi:type="dcterms:W3CDTF">2014-07-20T06:21:23Z</dcterms:created>
  <dcterms:modified xsi:type="dcterms:W3CDTF">2019-09-10T01:30:09Z</dcterms:modified>
</cp:coreProperties>
</file>