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1569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0"/>
    <p:restoredTop sz="95890"/>
  </p:normalViewPr>
  <p:slideViewPr>
    <p:cSldViewPr snapToGrid="0" snapToObjects="1">
      <p:cViewPr varScale="1">
        <p:scale>
          <a:sx n="109" d="100"/>
          <a:sy n="109" d="100"/>
        </p:scale>
        <p:origin x="584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995996-6CEF-BE48-BFF4-9F95AAF8D26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A960C41-225C-1B4E-80BE-8A20AEEA7A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BB30B4-E83E-C742-A41A-83EFA25A62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5173E-D3F1-9543-A1C8-74D0F2D2C8BB}" type="datetimeFigureOut">
              <a:rPr lang="en-US" smtClean="0"/>
              <a:t>2/8/21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B8DCB18-FD42-CD42-865D-69114DDB5A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85BB68-CD9B-BD42-9158-78BBF84CD4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079F68-37FE-584D-83B6-1CCFFFE2A2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85737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69A39D-8C84-D243-85D4-4A222E610B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5B53086-8222-E14F-BFBA-F13ADEC5218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278087A-208A-E742-8E46-1D60F0054E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5173E-D3F1-9543-A1C8-74D0F2D2C8BB}" type="datetimeFigureOut">
              <a:rPr lang="en-US" smtClean="0"/>
              <a:t>2/8/21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BD9346-7AC6-5340-94B7-18F7745E01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54DCCAC-82D1-9349-ABB5-CCCDF6EFAF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079F68-37FE-584D-83B6-1CCFFFE2A2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12697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46634EA-0799-8B46-BA4B-4EFC145CB01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1920C28-1151-D44B-9479-C2371526350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52CFC85-8C51-6B41-AD20-B2116145D3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5173E-D3F1-9543-A1C8-74D0F2D2C8BB}" type="datetimeFigureOut">
              <a:rPr lang="en-US" smtClean="0"/>
              <a:t>2/8/21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42322D0-000C-BC43-B005-6E03F33094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7BADCD7-2E6B-034B-AB03-E5650AF9CC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079F68-37FE-584D-83B6-1CCFFFE2A2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89379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D4635E-BD10-E94D-A5ED-2B12A9F596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17656D-D543-B04F-9788-9279272303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3F8E340-9CF4-F84D-BBAC-449E40D9B8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5173E-D3F1-9543-A1C8-74D0F2D2C8BB}" type="datetimeFigureOut">
              <a:rPr lang="en-US" smtClean="0"/>
              <a:t>2/8/21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021CA6D-BAAA-0E49-944F-08A6AC9645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254A7EC-FB0B-9447-B644-FED5592062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079F68-37FE-584D-83B6-1CCFFFE2A2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99299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61B3DE-258D-F140-B32F-D275825F2B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2DD197F-D3AF-C74A-AE43-DF59486334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58E5167-A198-6741-BBC5-F0974B5550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5173E-D3F1-9543-A1C8-74D0F2D2C8BB}" type="datetimeFigureOut">
              <a:rPr lang="en-US" smtClean="0"/>
              <a:t>2/8/21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B4327D5-F2C1-A94D-90D8-2B0E777F46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AA79153-F7E9-8042-B68E-D14A976C2E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079F68-37FE-584D-83B6-1CCFFFE2A2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51439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07F02B-551A-7D4F-BEBE-B8800EC528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E0F77D-BA56-414A-A084-0D70F93007D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21A3E59-0EB4-EE45-8E5F-4219271E030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950ABFA-2856-6A47-AB95-AE7B71AE0B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5173E-D3F1-9543-A1C8-74D0F2D2C8BB}" type="datetimeFigureOut">
              <a:rPr lang="en-US" smtClean="0"/>
              <a:t>2/8/21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8820134-4D49-C44E-9A54-EF1D3F8F74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AA832AD-61CC-3643-98D9-03CCE306FF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079F68-37FE-584D-83B6-1CCFFFE2A2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2252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2C6AF4-7C6F-8041-95D4-72B0ED6A8F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7AF1E4D-FD07-0F46-8DF2-C465369174E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47BAA85-5944-EC42-9B50-1ECDDAE35AF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D549BAD-3E69-B54B-8CAB-F7271DB90D4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82AF6EB-B271-D648-B9E1-196770CFC16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BDC15C6-D359-914C-9102-89028121FB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5173E-D3F1-9543-A1C8-74D0F2D2C8BB}" type="datetimeFigureOut">
              <a:rPr lang="en-US" smtClean="0"/>
              <a:t>2/8/21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E992A14-75FF-2545-A30D-E1ED8D1EA2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1955C70-1F40-1A49-B520-F772A6C833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079F68-37FE-584D-83B6-1CCFFFE2A2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73247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C0F7B5-4872-0F45-B5AA-ABE9AA9879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0601B01-85A4-EB45-BF7F-E39491A933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5173E-D3F1-9543-A1C8-74D0F2D2C8BB}" type="datetimeFigureOut">
              <a:rPr lang="en-US" smtClean="0"/>
              <a:t>2/8/21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2BEB032-59F8-C843-A0B6-D3712F8DC0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FCCD308-0FB6-0146-8F14-20BB0389A8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079F68-37FE-584D-83B6-1CCFFFE2A2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74000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B9ED34E-D2E2-B446-A7B9-B883EA6133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5173E-D3F1-9543-A1C8-74D0F2D2C8BB}" type="datetimeFigureOut">
              <a:rPr lang="en-US" smtClean="0"/>
              <a:t>2/8/21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CF624CB-3A75-CA4D-9631-693B779AFD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A2E9525-5D7B-1B48-AF55-4C6FF87419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079F68-37FE-584D-83B6-1CCFFFE2A2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02326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5B3ED1-154C-0E4E-A6D9-EE28B0D43F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CC5EF0-AE23-EE42-AB02-D8C57806FF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F34A549-AB34-C14E-9580-A45527D598E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168FD21-EB99-2C43-A937-AB9B10A751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5173E-D3F1-9543-A1C8-74D0F2D2C8BB}" type="datetimeFigureOut">
              <a:rPr lang="en-US" smtClean="0"/>
              <a:t>2/8/21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24BFA44-9D78-5844-8BE9-B3BA8142C1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FA235DA-5CAD-EC4D-8A12-95F8A27838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079F68-37FE-584D-83B6-1CCFFFE2A2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0406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D8F583-4079-B24A-8B18-E8E5621477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C9EE1F1-3566-0145-BDE3-D00E8D3C47E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3CD1757-E5FE-C149-B484-C746847BC62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6325DE6-1F1E-5743-AFDF-1400107DC0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5173E-D3F1-9543-A1C8-74D0F2D2C8BB}" type="datetimeFigureOut">
              <a:rPr lang="en-US" smtClean="0"/>
              <a:t>2/8/21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D122743-DAF6-E340-8488-4FA3D33599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94E9978-D5BB-8147-B209-9A86F2695F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079F68-37FE-584D-83B6-1CCFFFE2A2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5590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2E66967-4868-FC49-845F-4A81F764DF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1F15CF3-EAAF-AA4A-A113-EEB51D048E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9FA296-7BB4-104B-9277-A103C780756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45173E-D3F1-9543-A1C8-74D0F2D2C8BB}" type="datetimeFigureOut">
              <a:rPr lang="en-US" smtClean="0"/>
              <a:t>2/8/21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8FCCDC0-EDC8-834D-A332-7D93DD14E2B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0B850C4-0F5C-0946-90C0-0C4EFB6B82E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079F68-37FE-584D-83B6-1CCFFFE2A2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34009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3D7FD6-AAA2-5C44-95A1-419E290C69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6495087"/>
            <a:ext cx="5911181" cy="362914"/>
          </a:xfrm>
        </p:spPr>
        <p:txBody>
          <a:bodyPr>
            <a:normAutofit/>
          </a:bodyPr>
          <a:lstStyle/>
          <a:p>
            <a:r>
              <a:rPr lang="en-US" sz="1400" dirty="0"/>
              <a:t>Continuous Learning IEP Planning Template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0FCE2881-B4A5-A248-A260-3BC0217EB2F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84930236"/>
              </p:ext>
            </p:extLst>
          </p:nvPr>
        </p:nvGraphicFramePr>
        <p:xfrm>
          <a:off x="431003" y="199292"/>
          <a:ext cx="11329991" cy="621323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69197">
                  <a:extLst>
                    <a:ext uri="{9D8B030D-6E8A-4147-A177-3AD203B41FA5}">
                      <a16:colId xmlns:a16="http://schemas.microsoft.com/office/drawing/2014/main" val="4103483437"/>
                    </a:ext>
                  </a:extLst>
                </a:gridCol>
                <a:gridCol w="1451542">
                  <a:extLst>
                    <a:ext uri="{9D8B030D-6E8A-4147-A177-3AD203B41FA5}">
                      <a16:colId xmlns:a16="http://schemas.microsoft.com/office/drawing/2014/main" val="2865324473"/>
                    </a:ext>
                  </a:extLst>
                </a:gridCol>
                <a:gridCol w="1451542">
                  <a:extLst>
                    <a:ext uri="{9D8B030D-6E8A-4147-A177-3AD203B41FA5}">
                      <a16:colId xmlns:a16="http://schemas.microsoft.com/office/drawing/2014/main" val="2881451932"/>
                    </a:ext>
                  </a:extLst>
                </a:gridCol>
                <a:gridCol w="1451542">
                  <a:extLst>
                    <a:ext uri="{9D8B030D-6E8A-4147-A177-3AD203B41FA5}">
                      <a16:colId xmlns:a16="http://schemas.microsoft.com/office/drawing/2014/main" val="4228621061"/>
                    </a:ext>
                  </a:extLst>
                </a:gridCol>
                <a:gridCol w="1451542">
                  <a:extLst>
                    <a:ext uri="{9D8B030D-6E8A-4147-A177-3AD203B41FA5}">
                      <a16:colId xmlns:a16="http://schemas.microsoft.com/office/drawing/2014/main" val="456199638"/>
                    </a:ext>
                  </a:extLst>
                </a:gridCol>
                <a:gridCol w="1456278">
                  <a:extLst>
                    <a:ext uri="{9D8B030D-6E8A-4147-A177-3AD203B41FA5}">
                      <a16:colId xmlns:a16="http://schemas.microsoft.com/office/drawing/2014/main" val="3251859925"/>
                    </a:ext>
                  </a:extLst>
                </a:gridCol>
                <a:gridCol w="1446806">
                  <a:extLst>
                    <a:ext uri="{9D8B030D-6E8A-4147-A177-3AD203B41FA5}">
                      <a16:colId xmlns:a16="http://schemas.microsoft.com/office/drawing/2014/main" val="1705054227"/>
                    </a:ext>
                  </a:extLst>
                </a:gridCol>
                <a:gridCol w="1451542">
                  <a:extLst>
                    <a:ext uri="{9D8B030D-6E8A-4147-A177-3AD203B41FA5}">
                      <a16:colId xmlns:a16="http://schemas.microsoft.com/office/drawing/2014/main" val="1001753960"/>
                    </a:ext>
                  </a:extLst>
                </a:gridCol>
              </a:tblGrid>
              <a:tr h="326626">
                <a:tc gridSpan="4">
                  <a:txBody>
                    <a:bodyPr/>
                    <a:lstStyle/>
                    <a:p>
                      <a:r>
                        <a:rPr lang="en-US" sz="1200" b="1" dirty="0"/>
                        <a:t>Name: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sz="1400" b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r>
                        <a:rPr lang="en-US" sz="1400" b="1" dirty="0"/>
                        <a:t>Date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1400" b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23652568"/>
                  </a:ext>
                </a:extLst>
              </a:tr>
              <a:tr h="326626">
                <a:tc>
                  <a:txBody>
                    <a:bodyPr/>
                    <a:lstStyle/>
                    <a:p>
                      <a:r>
                        <a:rPr lang="en-US" sz="1200" b="1" dirty="0"/>
                        <a:t>Goal Area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endParaRPr lang="en-US" sz="1400" b="1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endParaRPr lang="en-US" sz="1400" b="1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endParaRPr lang="en-US" sz="1400" b="1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10900007"/>
                  </a:ext>
                </a:extLst>
              </a:tr>
              <a:tr h="78390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/>
                        <a:t>IEP Goals</a:t>
                      </a:r>
                    </a:p>
                    <a:p>
                      <a:endParaRPr lang="en-US" sz="1200" b="1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endParaRPr lang="en-US" sz="1400" b="1" dirty="0">
                        <a:ln>
                          <a:solidFill>
                            <a:schemeClr val="bg1">
                              <a:lumMod val="65000"/>
                            </a:schemeClr>
                          </a:solidFill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endParaRPr lang="en-US" sz="1400" b="1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endParaRPr lang="en-US" sz="1400" b="1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41409812"/>
                  </a:ext>
                </a:extLst>
              </a:tr>
              <a:tr h="954555">
                <a:tc>
                  <a:txBody>
                    <a:bodyPr/>
                    <a:lstStyle/>
                    <a:p>
                      <a:r>
                        <a:rPr lang="en-US" sz="1200" b="1" dirty="0"/>
                        <a:t>Objectives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 b="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 b="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 b="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 b="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 b="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 b="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 b="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3750309"/>
                  </a:ext>
                </a:extLst>
              </a:tr>
              <a:tr h="1175853">
                <a:tc>
                  <a:txBody>
                    <a:bodyPr/>
                    <a:lstStyle/>
                    <a:p>
                      <a:r>
                        <a:rPr lang="en-US" sz="1200" b="1" dirty="0"/>
                        <a:t>Strength/ Interest area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CA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CA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CA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CA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CA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CA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CA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79762778"/>
                  </a:ext>
                </a:extLst>
              </a:tr>
              <a:tr h="1175853">
                <a:tc>
                  <a:txBody>
                    <a:bodyPr/>
                    <a:lstStyle/>
                    <a:p>
                      <a:r>
                        <a:rPr lang="en-US" sz="1200" b="1" dirty="0"/>
                        <a:t>Strength/ Interest area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CA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CA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CA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CA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CA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CA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CA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07169654"/>
                  </a:ext>
                </a:extLst>
              </a:tr>
              <a:tr h="1469816">
                <a:tc>
                  <a:txBody>
                    <a:bodyPr/>
                    <a:lstStyle/>
                    <a:p>
                      <a:r>
                        <a:rPr lang="en-US" sz="1200" b="1" dirty="0"/>
                        <a:t>Strength/ Interest area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CA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CA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CA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CA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CA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CA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en-CA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70726516"/>
                  </a:ext>
                </a:extLst>
              </a:tr>
            </a:tbl>
          </a:graphicData>
        </a:graphic>
      </p:graphicFrame>
      <p:sp>
        <p:nvSpPr>
          <p:cNvPr id="7" name="Title 1">
            <a:extLst>
              <a:ext uri="{FF2B5EF4-FFF2-40B4-BE49-F238E27FC236}">
                <a16:creationId xmlns:a16="http://schemas.microsoft.com/office/drawing/2014/main" id="{D7DEC316-8EAE-4640-A251-6CB3DFFB06BD}"/>
              </a:ext>
            </a:extLst>
          </p:cNvPr>
          <p:cNvSpPr txBox="1">
            <a:spLocks/>
          </p:cNvSpPr>
          <p:nvPr/>
        </p:nvSpPr>
        <p:spPr>
          <a:xfrm>
            <a:off x="10503876" y="6527293"/>
            <a:ext cx="1688123" cy="36291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400" dirty="0"/>
              <a:t>Shelley Moore, 2021</a:t>
            </a:r>
          </a:p>
        </p:txBody>
      </p:sp>
    </p:spTree>
    <p:extLst>
      <p:ext uri="{BB962C8B-B14F-4D97-AF65-F5344CB8AC3E}">
        <p14:creationId xmlns:p14="http://schemas.microsoft.com/office/powerpoint/2010/main" val="139812609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29</Words>
  <Application>Microsoft Macintosh PowerPoint</Application>
  <PresentationFormat>Widescreen</PresentationFormat>
  <Paragraphs>10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Continuous Learning IEP Planning Template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Continuous Learning IEP Planning Template</dc:title>
  <dc:creator>Shelley Moore</dc:creator>
  <cp:lastModifiedBy>Shelley Moore</cp:lastModifiedBy>
  <cp:revision>1</cp:revision>
  <dcterms:created xsi:type="dcterms:W3CDTF">2021-02-08T17:37:49Z</dcterms:created>
  <dcterms:modified xsi:type="dcterms:W3CDTF">2021-02-08T17:41:45Z</dcterms:modified>
</cp:coreProperties>
</file>