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1402" r:id="rId2"/>
  </p:sldIdLst>
  <p:sldSz cx="9144000" cy="6858000" type="letter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0"/>
    <p:restoredTop sz="95940"/>
  </p:normalViewPr>
  <p:slideViewPr>
    <p:cSldViewPr snapToGrid="0" snapToObjects="1">
      <p:cViewPr varScale="1">
        <p:scale>
          <a:sx n="111" d="100"/>
          <a:sy n="111" d="100"/>
        </p:scale>
        <p:origin x="1584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0DC0C-9751-2D49-B4BC-9D19CB175449}" type="datetimeFigureOut">
              <a:rPr lang="en-US" smtClean="0"/>
              <a:t>10/14/20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0BA708-C970-A24E-915E-D1707C1311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25470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0DC0C-9751-2D49-B4BC-9D19CB175449}" type="datetimeFigureOut">
              <a:rPr lang="en-US" smtClean="0"/>
              <a:t>10/14/20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0BA708-C970-A24E-915E-D1707C1311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38859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0DC0C-9751-2D49-B4BC-9D19CB175449}" type="datetimeFigureOut">
              <a:rPr lang="en-US" smtClean="0"/>
              <a:t>10/14/20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0BA708-C970-A24E-915E-D1707C1311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91153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0DC0C-9751-2D49-B4BC-9D19CB175449}" type="datetimeFigureOut">
              <a:rPr lang="en-US" smtClean="0"/>
              <a:t>10/14/20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0BA708-C970-A24E-915E-D1707C1311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25378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0DC0C-9751-2D49-B4BC-9D19CB175449}" type="datetimeFigureOut">
              <a:rPr lang="en-US" smtClean="0"/>
              <a:t>10/14/20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0BA708-C970-A24E-915E-D1707C1311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03264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0DC0C-9751-2D49-B4BC-9D19CB175449}" type="datetimeFigureOut">
              <a:rPr lang="en-US" smtClean="0"/>
              <a:t>10/14/20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0BA708-C970-A24E-915E-D1707C1311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30579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0DC0C-9751-2D49-B4BC-9D19CB175449}" type="datetimeFigureOut">
              <a:rPr lang="en-US" smtClean="0"/>
              <a:t>10/14/20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0BA708-C970-A24E-915E-D1707C1311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97022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0DC0C-9751-2D49-B4BC-9D19CB175449}" type="datetimeFigureOut">
              <a:rPr lang="en-US" smtClean="0"/>
              <a:t>10/14/20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0BA708-C970-A24E-915E-D1707C1311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99590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0DC0C-9751-2D49-B4BC-9D19CB175449}" type="datetimeFigureOut">
              <a:rPr lang="en-US" smtClean="0"/>
              <a:t>10/14/20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0BA708-C970-A24E-915E-D1707C1311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64010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0DC0C-9751-2D49-B4BC-9D19CB175449}" type="datetimeFigureOut">
              <a:rPr lang="en-US" smtClean="0"/>
              <a:t>10/14/20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0BA708-C970-A24E-915E-D1707C1311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29266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0DC0C-9751-2D49-B4BC-9D19CB175449}" type="datetimeFigureOut">
              <a:rPr lang="en-US" smtClean="0"/>
              <a:t>10/14/20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0BA708-C970-A24E-915E-D1707C1311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45700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D0DC0C-9751-2D49-B4BC-9D19CB175449}" type="datetimeFigureOut">
              <a:rPr lang="en-US" smtClean="0"/>
              <a:t>10/14/20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0BA708-C970-A24E-915E-D1707C1311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27154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1F082E65-AB0B-1349-8F2A-B581FB3E197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97413625"/>
              </p:ext>
            </p:extLst>
          </p:nvPr>
        </p:nvGraphicFramePr>
        <p:xfrm>
          <a:off x="345621" y="710373"/>
          <a:ext cx="8452758" cy="58724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447801">
                  <a:extLst>
                    <a:ext uri="{9D8B030D-6E8A-4147-A177-3AD203B41FA5}">
                      <a16:colId xmlns:a16="http://schemas.microsoft.com/office/drawing/2014/main" val="2871957834"/>
                    </a:ext>
                  </a:extLst>
                </a:gridCol>
                <a:gridCol w="3020787">
                  <a:extLst>
                    <a:ext uri="{9D8B030D-6E8A-4147-A177-3AD203B41FA5}">
                      <a16:colId xmlns:a16="http://schemas.microsoft.com/office/drawing/2014/main" val="591910684"/>
                    </a:ext>
                  </a:extLst>
                </a:gridCol>
                <a:gridCol w="1126671">
                  <a:extLst>
                    <a:ext uri="{9D8B030D-6E8A-4147-A177-3AD203B41FA5}">
                      <a16:colId xmlns:a16="http://schemas.microsoft.com/office/drawing/2014/main" val="73228383"/>
                    </a:ext>
                  </a:extLst>
                </a:gridCol>
                <a:gridCol w="2857499">
                  <a:extLst>
                    <a:ext uri="{9D8B030D-6E8A-4147-A177-3AD203B41FA5}">
                      <a16:colId xmlns:a16="http://schemas.microsoft.com/office/drawing/2014/main" val="183743479"/>
                    </a:ext>
                  </a:extLst>
                </a:gridCol>
              </a:tblGrid>
              <a:tr h="375920">
                <a:tc gridSpan="2">
                  <a:txBody>
                    <a:bodyPr/>
                    <a:lstStyle/>
                    <a:p>
                      <a:r>
                        <a:rPr lang="en-US" sz="1900" dirty="0"/>
                        <a:t>Name: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US" sz="1900" dirty="0"/>
                        <a:t>Date: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16026845"/>
                  </a:ext>
                </a:extLst>
              </a:tr>
              <a:tr h="944880">
                <a:tc>
                  <a:txBody>
                    <a:bodyPr/>
                    <a:lstStyle/>
                    <a:p>
                      <a:pPr algn="ctr"/>
                      <a:r>
                        <a:rPr lang="en-US" sz="1900" b="1" dirty="0"/>
                        <a:t>I’m still </a:t>
                      </a:r>
                    </a:p>
                    <a:p>
                      <a:pPr algn="ctr"/>
                      <a:r>
                        <a:rPr lang="en-US" sz="1900" b="1" dirty="0"/>
                        <a:t>working on it…</a:t>
                      </a:r>
                    </a:p>
                  </a:txBody>
                  <a:tcPr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900" b="1" dirty="0"/>
                        <a:t>My goals</a:t>
                      </a:r>
                    </a:p>
                  </a:txBody>
                  <a:tcPr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900" b="1" dirty="0"/>
                        <a:t>I got it!</a:t>
                      </a:r>
                    </a:p>
                  </a:txBody>
                  <a:tcPr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900" b="1" dirty="0"/>
                        <a:t>How do I know?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900" b="1" dirty="0"/>
                        <a:t>What is my evidence? </a:t>
                      </a:r>
                    </a:p>
                  </a:txBody>
                  <a:tcPr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91090622"/>
                  </a:ext>
                </a:extLst>
              </a:tr>
              <a:tr h="660400">
                <a:tc>
                  <a:txBody>
                    <a:bodyPr/>
                    <a:lstStyle/>
                    <a:p>
                      <a:pPr algn="ctr"/>
                      <a:endParaRPr lang="en-US" sz="19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9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9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504866159"/>
                  </a:ext>
                </a:extLst>
              </a:tr>
              <a:tr h="944880">
                <a:tc>
                  <a:txBody>
                    <a:bodyPr/>
                    <a:lstStyle/>
                    <a:p>
                      <a:pPr algn="ctr"/>
                      <a:endParaRPr lang="en-US" sz="19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9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9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393797023"/>
                  </a:ext>
                </a:extLst>
              </a:tr>
              <a:tr h="660400">
                <a:tc>
                  <a:txBody>
                    <a:bodyPr/>
                    <a:lstStyle/>
                    <a:p>
                      <a:pPr algn="ctr"/>
                      <a:endParaRPr lang="en-US" sz="19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9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9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66553397"/>
                  </a:ext>
                </a:extLst>
              </a:tr>
              <a:tr h="660400">
                <a:tc>
                  <a:txBody>
                    <a:bodyPr/>
                    <a:lstStyle/>
                    <a:p>
                      <a:pPr algn="ctr"/>
                      <a:endParaRPr lang="en-US" sz="19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9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9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791159112"/>
                  </a:ext>
                </a:extLst>
              </a:tr>
              <a:tr h="660400">
                <a:tc>
                  <a:txBody>
                    <a:bodyPr/>
                    <a:lstStyle/>
                    <a:p>
                      <a:pPr algn="ctr"/>
                      <a:endParaRPr lang="en-US" sz="19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9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9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017191245"/>
                  </a:ext>
                </a:extLst>
              </a:tr>
              <a:tr h="944880">
                <a:tc>
                  <a:txBody>
                    <a:bodyPr/>
                    <a:lstStyle/>
                    <a:p>
                      <a:pPr algn="ctr"/>
                      <a:endParaRPr lang="en-US" sz="19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9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9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717684749"/>
                  </a:ext>
                </a:extLst>
              </a:tr>
            </a:tbl>
          </a:graphicData>
        </a:graphic>
      </p:graphicFrame>
      <p:sp>
        <p:nvSpPr>
          <p:cNvPr id="5" name="Rectangle 4">
            <a:extLst>
              <a:ext uri="{FF2B5EF4-FFF2-40B4-BE49-F238E27FC236}">
                <a16:creationId xmlns:a16="http://schemas.microsoft.com/office/drawing/2014/main" id="{B0CD7535-72A8-E646-BEDF-67E9157F927B}"/>
              </a:ext>
            </a:extLst>
          </p:cNvPr>
          <p:cNvSpPr/>
          <p:nvPr/>
        </p:nvSpPr>
        <p:spPr>
          <a:xfrm>
            <a:off x="0" y="7257"/>
            <a:ext cx="3172429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000" b="1" dirty="0"/>
              <a:t>Unit Guiding Questions: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32C22D08-8958-E049-9398-9A02DAC13F7C}"/>
              </a:ext>
            </a:extLst>
          </p:cNvPr>
          <p:cNvSpPr txBox="1"/>
          <p:nvPr/>
        </p:nvSpPr>
        <p:spPr>
          <a:xfrm>
            <a:off x="0" y="6548606"/>
            <a:ext cx="9144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One Point Rubric: Self Assessment											Shelley Moore, 2020</a:t>
            </a:r>
          </a:p>
        </p:txBody>
      </p:sp>
    </p:spTree>
    <p:extLst>
      <p:ext uri="{BB962C8B-B14F-4D97-AF65-F5344CB8AC3E}">
        <p14:creationId xmlns:p14="http://schemas.microsoft.com/office/powerpoint/2010/main" val="19529210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</TotalTime>
  <Words>51</Words>
  <Application>Microsoft Macintosh PowerPoint</Application>
  <PresentationFormat>Letter Paper (8.5x11 in)</PresentationFormat>
  <Paragraphs>10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Shelley Moore</dc:creator>
  <cp:lastModifiedBy>Shelley Moore</cp:lastModifiedBy>
  <cp:revision>1</cp:revision>
  <dcterms:created xsi:type="dcterms:W3CDTF">2020-10-15T00:47:17Z</dcterms:created>
  <dcterms:modified xsi:type="dcterms:W3CDTF">2020-10-15T00:49:23Z</dcterms:modified>
</cp:coreProperties>
</file>