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389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46"/>
  </p:normalViewPr>
  <p:slideViewPr>
    <p:cSldViewPr snapToGrid="0" snapToObjects="1">
      <p:cViewPr varScale="1">
        <p:scale>
          <a:sx n="111" d="100"/>
          <a:sy n="111" d="100"/>
        </p:scale>
        <p:origin x="15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1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72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93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700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98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13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43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0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67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0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6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1F6E0-1B94-8344-813C-6816A56CEBDA}" type="datetimeFigureOut">
              <a:rPr lang="en-US" smtClean="0"/>
              <a:t>10/14/20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72562-99D3-B747-837C-785C13F4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58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849438"/>
              </p:ext>
            </p:extLst>
          </p:nvPr>
        </p:nvGraphicFramePr>
        <p:xfrm>
          <a:off x="228600" y="162768"/>
          <a:ext cx="8707055" cy="6400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3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50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449">
                  <a:extLst>
                    <a:ext uri="{9D8B030D-6E8A-4147-A177-3AD203B41FA5}">
                      <a16:colId xmlns:a16="http://schemas.microsoft.com/office/drawing/2014/main" val="1528764963"/>
                    </a:ext>
                  </a:extLst>
                </a:gridCol>
                <a:gridCol w="569449">
                  <a:extLst>
                    <a:ext uri="{9D8B030D-6E8A-4147-A177-3AD203B41FA5}">
                      <a16:colId xmlns:a16="http://schemas.microsoft.com/office/drawing/2014/main" val="2382312400"/>
                    </a:ext>
                  </a:extLst>
                </a:gridCol>
                <a:gridCol w="569449">
                  <a:extLst>
                    <a:ext uri="{9D8B030D-6E8A-4147-A177-3AD203B41FA5}">
                      <a16:colId xmlns:a16="http://schemas.microsoft.com/office/drawing/2014/main" val="392870771"/>
                    </a:ext>
                  </a:extLst>
                </a:gridCol>
                <a:gridCol w="5878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7802">
                  <a:extLst>
                    <a:ext uri="{9D8B030D-6E8A-4147-A177-3AD203B41FA5}">
                      <a16:colId xmlns:a16="http://schemas.microsoft.com/office/drawing/2014/main" val="3110224811"/>
                    </a:ext>
                  </a:extLst>
                </a:gridCol>
              </a:tblGrid>
              <a:tr h="389393">
                <a:tc gridSpan="2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Name: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8153">
                <a:tc grid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Unit Guiding question:</a:t>
                      </a:r>
                      <a:r>
                        <a:rPr lang="en-US" sz="1200" b="1" baseline="0" dirty="0">
                          <a:latin typeface="+mn-lt"/>
                        </a:rPr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3966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Goals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s-IS" sz="1200" b="1" dirty="0">
                          <a:latin typeface="+mn-lt"/>
                        </a:rPr>
                        <a:t>My evidence of learning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Showing my Learning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latin typeface="+mn-lt"/>
                        </a:rPr>
                        <a:t>I Need Support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</a:rPr>
                        <a:t>I Need Challenge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73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is-IS" sz="1200" b="1" dirty="0">
                          <a:latin typeface="+mn-lt"/>
                        </a:rPr>
                        <a:t>Actvtivities/ tasks</a:t>
                      </a:r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written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oral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visual</a:t>
                      </a:r>
                    </a:p>
                  </a:txBody>
                  <a:tcPr marL="68580" marR="68580" marT="34290" marB="3429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8560708"/>
                  </a:ext>
                </a:extLst>
              </a:tr>
              <a:tr h="386362">
                <a:tc rowSpan="3"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is-I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3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653853"/>
                  </a:ext>
                </a:extLst>
              </a:tr>
              <a:tr h="3863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b="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327754"/>
                  </a:ext>
                </a:extLst>
              </a:tr>
              <a:tr h="378460">
                <a:tc rowSpan="3"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4296831"/>
                  </a:ext>
                </a:extLst>
              </a:tr>
              <a:tr h="378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225469"/>
                  </a:ext>
                </a:extLst>
              </a:tr>
              <a:tr h="378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1133460"/>
                  </a:ext>
                </a:extLst>
              </a:tr>
              <a:tr h="378460">
                <a:tc rowSpan="3">
                  <a:txBody>
                    <a:bodyPr/>
                    <a:lstStyle/>
                    <a:p>
                      <a:endParaRPr lang="en-US" sz="120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985694"/>
                  </a:ext>
                </a:extLst>
              </a:tr>
              <a:tr h="378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498120"/>
                  </a:ext>
                </a:extLst>
              </a:tr>
              <a:tr h="378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248189"/>
                  </a:ext>
                </a:extLst>
              </a:tr>
              <a:tr h="317114">
                <a:tc rowSpan="3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833366"/>
                  </a:ext>
                </a:extLst>
              </a:tr>
              <a:tr h="3171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783781"/>
                  </a:ext>
                </a:extLst>
              </a:tr>
              <a:tr h="3171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20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+mn-lt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52801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4E8733D-1CB3-CC45-8DC6-D49F20FB3CBA}"/>
              </a:ext>
            </a:extLst>
          </p:cNvPr>
          <p:cNvSpPr txBox="1"/>
          <p:nvPr/>
        </p:nvSpPr>
        <p:spPr>
          <a:xfrm>
            <a:off x="0" y="6581001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One Point Rubric: Self Assessment with Evidence				</a:t>
            </a:r>
            <a:r>
              <a:rPr lang="en-US" sz="1200"/>
              <a:t>						      Shelley </a:t>
            </a:r>
            <a:r>
              <a:rPr lang="en-US" sz="1200" dirty="0"/>
              <a:t>Moore, 2020</a:t>
            </a:r>
          </a:p>
        </p:txBody>
      </p:sp>
    </p:spTree>
    <p:extLst>
      <p:ext uri="{BB962C8B-B14F-4D97-AF65-F5344CB8AC3E}">
        <p14:creationId xmlns:p14="http://schemas.microsoft.com/office/powerpoint/2010/main" val="1711784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51</Words>
  <Application>Microsoft Macintosh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2020-10-15T00:50:01Z</dcterms:created>
  <dcterms:modified xsi:type="dcterms:W3CDTF">2020-10-15T00:51:46Z</dcterms:modified>
</cp:coreProperties>
</file>