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2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88"/>
  </p:normalViewPr>
  <p:slideViewPr>
    <p:cSldViewPr snapToGrid="0" snapToObjects="1">
      <p:cViewPr varScale="1">
        <p:scale>
          <a:sx n="112" d="100"/>
          <a:sy n="112" d="100"/>
        </p:scale>
        <p:origin x="4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A94CC-5AB4-8044-ADE6-CF709617F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49ADBC-A0AE-454C-973F-82BA2E1C49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95C8A-0E09-4046-BCB1-5663B957F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FF0B-FA01-4948-B1D7-9C4A2F6809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90B7D-6C9B-1A4C-81C0-B719FF070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067D3-E73F-5F40-8DAA-FE45C3B5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1A2-B17C-F141-9412-F7B037BFA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45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34F16-BF14-D34C-8872-3246B016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CDAAE-509F-F844-B684-7800C9469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5C1813-6079-BF43-95B3-7CC6140B7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FF0B-FA01-4948-B1D7-9C4A2F6809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6868A-676E-9F48-BADC-3E98E7A6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9A3B6-AF64-544B-940B-190669BBB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1A2-B17C-F141-9412-F7B037BFA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15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1107A0-531A-6C4E-9FF7-2A6E88F36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00AFCE-F15D-604C-8156-EF24D9A86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A248E-33F8-D94D-9EE8-0586931BA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FF0B-FA01-4948-B1D7-9C4A2F6809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0D1F2-4956-E54F-85DF-9A28A2361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11882-C05A-A54F-83D5-B33EEEE5E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1A2-B17C-F141-9412-F7B037BFA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93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90353-9B09-2E4D-9279-EB965AE38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E7B7C-CF4D-794B-AB23-F3FCFB582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43E5C-67F5-E64F-B0D4-D7DFAAA1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FF0B-FA01-4948-B1D7-9C4A2F6809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DCF2-4123-3746-BB19-362BB6019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F1A1B-49E1-A047-AB0D-CA6FE0754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1A2-B17C-F141-9412-F7B037BFA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666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8D38C-366D-004F-9412-4BEBB6BBA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223F37-B970-894E-BF5A-CB3A694E0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BDA0A-3A3C-9349-A58F-CEEC27339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FF0B-FA01-4948-B1D7-9C4A2F6809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4808F-B054-504B-9329-DDF9E8D4E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27730-A112-E84B-B4E1-AAD8A0A4D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1A2-B17C-F141-9412-F7B037BFA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99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9090C-7561-0941-8478-D3246CD09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9547E-EF83-9F48-A85A-26EFE94739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BE1CE3-4792-1547-B320-C92421BBC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C1A9D8-B912-7447-A2B4-C97080907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FF0B-FA01-4948-B1D7-9C4A2F6809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F2F314-1154-3246-BA17-1CAE2332E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D9BF8B-6C2D-8F4F-8D6A-7D718F10D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1A2-B17C-F141-9412-F7B037BFA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7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FE998-580D-E84F-BF13-E393E5819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2DF54-935B-054E-892C-F3D423424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EF547-40CD-7B4F-BDB5-5302BEFABC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826F1-D1DD-B64F-8601-B7AADAD103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EFBA5D-C376-3F42-801F-DD4B7071F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C0C5CE-098A-5F4C-AEC3-17A362399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FF0B-FA01-4948-B1D7-9C4A2F6809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D663BB-92C8-EE4C-BB60-762FE0C64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3C54F9-C598-8C49-8DF6-1912D4D2F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1A2-B17C-F141-9412-F7B037BFA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28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9215B-2835-CA48-B8F0-3DB564B00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3104A2-7E0F-3F49-83B0-3559CDA6F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FF0B-FA01-4948-B1D7-9C4A2F6809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F3758C-1858-5644-A15E-D061F1DD0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2988F1-C553-ED46-9A09-ACFF79706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1A2-B17C-F141-9412-F7B037BFA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838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724DC4-B697-C74A-9675-0A5D7613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FF0B-FA01-4948-B1D7-9C4A2F6809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FE04AA-2CF1-5740-8416-046907FB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E14889-2B4D-674C-9E3D-345954EE2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1A2-B17C-F141-9412-F7B037BFA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5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A186E-33BF-B343-8321-9A56DE057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DE20A-BBD6-3F44-A6B3-217317694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317FE-A767-C04F-9E60-592E65B800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F5001-9A76-1340-9550-A4A6FE901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FF0B-FA01-4948-B1D7-9C4A2F6809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3E99A-8568-E841-AD3E-CF14664D8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4BA1C8-0B71-2C47-9A08-6BF5F862B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1A2-B17C-F141-9412-F7B037BFA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137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B69BC-4F1E-A641-94E8-FE5FDA967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564E2F-B6F2-9741-8461-C7DB13DDC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0258-F195-E543-B81B-BC494961A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35DD60-7041-D64D-9513-E78F88A1B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FF0B-FA01-4948-B1D7-9C4A2F6809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EE12BD-16C0-FC49-8A5E-7066F5E7D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BD0BA-DF58-2A4C-B919-B29833808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1A2-B17C-F141-9412-F7B037BFA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0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6895F8-7541-AD48-9473-E08727A60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EFF50-CED0-314D-AF89-72DE82D6D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73E23-A334-DF41-B15F-E3DCBF976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0FF0B-FA01-4948-B1D7-9C4A2F680956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CC4DF-E0F6-A04B-B63E-3451DD8774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4A712-8BAF-7340-B529-12BAE1CC71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B91A2-B17C-F141-9412-F7B037BFA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2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4D3F194-106C-F141-9A61-F1EE0926F0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256722"/>
              </p:ext>
            </p:extLst>
          </p:nvPr>
        </p:nvGraphicFramePr>
        <p:xfrm>
          <a:off x="359764" y="102268"/>
          <a:ext cx="11567785" cy="6451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8132">
                  <a:extLst>
                    <a:ext uri="{9D8B030D-6E8A-4147-A177-3AD203B41FA5}">
                      <a16:colId xmlns:a16="http://schemas.microsoft.com/office/drawing/2014/main" val="2368478172"/>
                    </a:ext>
                  </a:extLst>
                </a:gridCol>
                <a:gridCol w="949378">
                  <a:extLst>
                    <a:ext uri="{9D8B030D-6E8A-4147-A177-3AD203B41FA5}">
                      <a16:colId xmlns:a16="http://schemas.microsoft.com/office/drawing/2014/main" val="1787417312"/>
                    </a:ext>
                  </a:extLst>
                </a:gridCol>
                <a:gridCol w="851144">
                  <a:extLst>
                    <a:ext uri="{9D8B030D-6E8A-4147-A177-3AD203B41FA5}">
                      <a16:colId xmlns:a16="http://schemas.microsoft.com/office/drawing/2014/main" val="1451952068"/>
                    </a:ext>
                  </a:extLst>
                </a:gridCol>
                <a:gridCol w="3121623">
                  <a:extLst>
                    <a:ext uri="{9D8B030D-6E8A-4147-A177-3AD203B41FA5}">
                      <a16:colId xmlns:a16="http://schemas.microsoft.com/office/drawing/2014/main" val="928598112"/>
                    </a:ext>
                  </a:extLst>
                </a:gridCol>
                <a:gridCol w="3797508">
                  <a:extLst>
                    <a:ext uri="{9D8B030D-6E8A-4147-A177-3AD203B41FA5}">
                      <a16:colId xmlns:a16="http://schemas.microsoft.com/office/drawing/2014/main" val="3534267229"/>
                    </a:ext>
                  </a:extLst>
                </a:gridCol>
              </a:tblGrid>
              <a:tr h="489386">
                <a:tc>
                  <a:txBody>
                    <a:bodyPr/>
                    <a:lstStyle/>
                    <a:p>
                      <a:r>
                        <a:rPr lang="en-US" dirty="0"/>
                        <a:t>Grade: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Subject(s):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Planning Team:</a:t>
                      </a:r>
                      <a:endParaRPr lang="en-C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395938"/>
                  </a:ext>
                </a:extLst>
              </a:tr>
              <a:tr h="965382">
                <a:tc gridSpan="3">
                  <a:txBody>
                    <a:bodyPr/>
                    <a:lstStyle/>
                    <a:p>
                      <a:r>
                        <a:rPr lang="en-US" b="1" dirty="0"/>
                        <a:t>Our Guiding Unit/Essential Question(s):</a:t>
                      </a:r>
                      <a:endParaRPr lang="en-US" b="0" dirty="0"/>
                    </a:p>
                    <a:p>
                      <a:r>
                        <a:rPr lang="en-US" b="0" dirty="0"/>
                        <a:t> 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917823"/>
                  </a:ext>
                </a:extLst>
              </a:tr>
              <a:tr h="1344486">
                <a:tc gridSpan="3">
                  <a:txBody>
                    <a:bodyPr/>
                    <a:lstStyle/>
                    <a:p>
                      <a:r>
                        <a:rPr lang="en-US" b="1" dirty="0"/>
                        <a:t>Learning Outcome: </a:t>
                      </a:r>
                    </a:p>
                    <a:p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C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endParaRPr lang="en-CA" sz="18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06574"/>
                  </a:ext>
                </a:extLst>
              </a:tr>
              <a:tr h="74624">
                <a:tc rowSpan="2" gridSpan="3">
                  <a:txBody>
                    <a:bodyPr/>
                    <a:lstStyle/>
                    <a:p>
                      <a:r>
                        <a:rPr lang="en-C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Literacy &amp; Numeracy Competencies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076624"/>
                  </a:ext>
                </a:extLst>
              </a:tr>
              <a:tr h="1310827">
                <a:tc gridSpan="3" vMerge="1">
                  <a:txBody>
                    <a:bodyPr/>
                    <a:lstStyle/>
                    <a:p>
                      <a:endParaRPr lang="en-CA" sz="18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>
                        <a:effectLst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09938"/>
                  </a:ext>
                </a:extLst>
              </a:tr>
              <a:tr h="644179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Cross Curricular Competency</a:t>
                      </a:r>
                      <a:endParaRPr lang="en-CA" sz="18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842724"/>
                  </a:ext>
                </a:extLst>
              </a:tr>
              <a:tr h="446737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Important vocabulary to know and use: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8363464"/>
                  </a:ext>
                </a:extLst>
              </a:tr>
              <a:tr h="11762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926060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65A8C19-FAF2-884C-AFFC-02EB236E4014}"/>
              </a:ext>
            </a:extLst>
          </p:cNvPr>
          <p:cNvSpPr/>
          <p:nvPr/>
        </p:nvSpPr>
        <p:spPr>
          <a:xfrm>
            <a:off x="0" y="6550223"/>
            <a:ext cx="48780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/>
              <a:t>Backwards Design Unit Planning Template: Shelley Moore 2022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4E1454-8E5F-C94C-B239-498DEB276235}"/>
              </a:ext>
            </a:extLst>
          </p:cNvPr>
          <p:cNvSpPr/>
          <p:nvPr/>
        </p:nvSpPr>
        <p:spPr>
          <a:xfrm>
            <a:off x="9856713" y="6550223"/>
            <a:ext cx="22879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/>
              <a:t>Alberta Renewed Curriculum</a:t>
            </a:r>
          </a:p>
        </p:txBody>
      </p:sp>
    </p:spTree>
    <p:extLst>
      <p:ext uri="{BB962C8B-B14F-4D97-AF65-F5344CB8AC3E}">
        <p14:creationId xmlns:p14="http://schemas.microsoft.com/office/powerpoint/2010/main" val="878423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2022-01-28T18:47:55Z</dcterms:created>
  <dcterms:modified xsi:type="dcterms:W3CDTF">2022-01-28T18:49:47Z</dcterms:modified>
</cp:coreProperties>
</file>