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 snapToObjects="1">
      <p:cViewPr varScale="1">
        <p:scale>
          <a:sx n="124" d="100"/>
          <a:sy n="124" d="100"/>
        </p:scale>
        <p:origin x="5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A207A-2C19-2842-95EF-DA1FD5398A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DDEF1F-D79A-5044-BD83-D894C77385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B68E0-A979-8746-92E2-A3C2F72F1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02DA-5E06-8545-8EC9-6812F6465986}" type="datetimeFigureOut">
              <a:rPr lang="en-US" smtClean="0"/>
              <a:t>2/15/22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FD4E1C-A154-DB44-A9AA-F976582A2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65917-96FF-7544-8B42-44BD5494D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5715-B4E4-5748-9A06-BC92E6CAF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11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9AB96-74C1-D948-803D-D503D6781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BCFCC-C183-9F4C-99B8-305FC6F3E9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2BA6D1-AA38-524C-9353-48C243F69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02DA-5E06-8545-8EC9-6812F6465986}" type="datetimeFigureOut">
              <a:rPr lang="en-US" smtClean="0"/>
              <a:t>2/15/22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804F5F-4A8F-E940-82CE-2C9DC4CC5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55D8F-B9DF-854A-89A8-32137B341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5715-B4E4-5748-9A06-BC92E6CAF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27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74DAC7-8C73-B246-BAF6-4F8B75582A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83F58D-2510-8A48-AAF7-50D7E5350F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C1BEBA-FBF9-434B-8D05-E7CC2DCB5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02DA-5E06-8545-8EC9-6812F6465986}" type="datetimeFigureOut">
              <a:rPr lang="en-US" smtClean="0"/>
              <a:t>2/15/22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229BD6-D513-3E4B-ADC0-922EBB814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B854B3-F11C-C348-93F9-6358224FA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5715-B4E4-5748-9A06-BC92E6CAF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771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5412C-5939-8641-A84D-3906EA2EB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A50F2-B829-F147-A8EA-BE07F0598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22327-7684-3D46-8A87-4622F5ADA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02DA-5E06-8545-8EC9-6812F6465986}" type="datetimeFigureOut">
              <a:rPr lang="en-US" smtClean="0"/>
              <a:t>2/15/22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C773-007B-164D-8A4A-A9BF1901B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088C8-F68F-1549-B614-B441C2AB7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5715-B4E4-5748-9A06-BC92E6CAF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397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4C33E-A54F-2149-9D62-ABDB4DAA2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1F636-65E8-7246-800C-5AFF5A18A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0936D-E170-B94D-A831-C56FA3E48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02DA-5E06-8545-8EC9-6812F6465986}" type="datetimeFigureOut">
              <a:rPr lang="en-US" smtClean="0"/>
              <a:t>2/15/22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49290-5463-E045-91DF-D6E5D8967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C51A6-0C0A-4947-AFD2-646B1C5EB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5715-B4E4-5748-9A06-BC92E6CAF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681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009D5-E332-8D47-8430-6928A58C9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FA108-6CB8-A746-8A20-5540576162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E45360-0508-0C43-9874-4A4AD6BD0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96F32-C103-134D-A3C7-B5B2FAE4F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02DA-5E06-8545-8EC9-6812F6465986}" type="datetimeFigureOut">
              <a:rPr lang="en-US" smtClean="0"/>
              <a:t>2/15/22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2BE119-CC20-A44B-B44E-4AB8A3156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ACDDCA-7FC9-CF46-9339-D423000F2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5715-B4E4-5748-9A06-BC92E6CAF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354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6B337-7A30-FB48-88F5-BAF3A0CEE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F4D63F-82EE-4045-9BB3-85ACEA508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0A0B48-736A-B747-A060-BB59262477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CE4AAB-5047-0943-ABF9-B80C0C263E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5BC2DA-2680-1543-8E8A-B5BEE2C773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9867AA-ECA8-FD47-A495-B6F3DD3B9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02DA-5E06-8545-8EC9-6812F6465986}" type="datetimeFigureOut">
              <a:rPr lang="en-US" smtClean="0"/>
              <a:t>2/15/22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79C974-AAAA-3845-8938-974B4045E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A24A6C-D1BA-C74B-BBDE-C2A35FC23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5715-B4E4-5748-9A06-BC92E6CAF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581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958A5-EB32-4449-A472-C752F377D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785D93-AFFB-B04C-ADA2-AF1C0E383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02DA-5E06-8545-8EC9-6812F6465986}" type="datetimeFigureOut">
              <a:rPr lang="en-US" smtClean="0"/>
              <a:t>2/15/22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DA1CF0-E2F3-5A43-84AA-C28356886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E6811E-95FD-4E4A-A753-4D684EF34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5715-B4E4-5748-9A06-BC92E6CAF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77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F3F259-F216-2443-BA57-98E9502C7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02DA-5E06-8545-8EC9-6812F6465986}" type="datetimeFigureOut">
              <a:rPr lang="en-US" smtClean="0"/>
              <a:t>2/15/22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27D363-E9E5-3348-81FE-CE89D5823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0A43C4-476C-794F-A763-10FA1D464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5715-B4E4-5748-9A06-BC92E6CAF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86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C7AC6-27EB-0F40-B7CD-AD47F8B27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6595B-FF56-934F-BCB2-B8AE5BFCC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1BA374-D538-F54C-AD66-A1FA19A0F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184423-30A2-C441-8950-C51D269D6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02DA-5E06-8545-8EC9-6812F6465986}" type="datetimeFigureOut">
              <a:rPr lang="en-US" smtClean="0"/>
              <a:t>2/15/22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A4DEDD-47C2-D24E-A0C3-9ADCE9AF3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9B6E70-7735-C34A-BA1B-115B9D83C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5715-B4E4-5748-9A06-BC92E6CAF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440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666C7-307E-E94D-B914-A64848D4C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8040B7-10CF-B34F-8C8D-AD7003A425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28B38D-1F11-F146-9A44-416A6481FB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EF6D9-2EE7-8346-ACDA-4BC5E77B7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02DA-5E06-8545-8EC9-6812F6465986}" type="datetimeFigureOut">
              <a:rPr lang="en-US" smtClean="0"/>
              <a:t>2/15/22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4432DA-B6BB-744D-B3E1-34975701E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74BCC1-59FA-8341-9AE9-F0170AF8D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5715-B4E4-5748-9A06-BC92E6CAF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901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D2993E-2A98-AD46-9A5A-93918F97E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B3AADB-15BA-3C42-AD9B-D3E5D4CD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27BCD-9E17-C441-A2E2-512ECD3A74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B02DA-5E06-8545-8EC9-6812F6465986}" type="datetimeFigureOut">
              <a:rPr lang="en-US" smtClean="0"/>
              <a:t>2/15/22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4C5A8-E6AD-EC42-9D64-4528B867A2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32229-2549-A642-A8A0-0B462051F4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05715-B4E4-5748-9A06-BC92E6CAF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384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4B059-E36C-E541-8D1F-B4D4FEA17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83839"/>
          </a:xfrm>
        </p:spPr>
        <p:txBody>
          <a:bodyPr>
            <a:normAutofit fontScale="90000"/>
          </a:bodyPr>
          <a:lstStyle/>
          <a:p>
            <a:r>
              <a:rPr lang="en-CA" dirty="0"/>
              <a:t>What is a </a:t>
            </a:r>
            <a:r>
              <a:rPr lang="en-CA" dirty="0">
                <a:solidFill>
                  <a:srgbClr val="FF0000"/>
                </a:solidFill>
              </a:rPr>
              <a:t>Product</a:t>
            </a:r>
            <a:r>
              <a:rPr lang="en-CA" dirty="0"/>
              <a:t>?</a:t>
            </a:r>
            <a:br>
              <a:rPr lang="en-CA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450186-E468-9842-995B-C6587AAF95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0162" y="6277510"/>
            <a:ext cx="9144000" cy="580490"/>
          </a:xfrm>
        </p:spPr>
        <p:txBody>
          <a:bodyPr/>
          <a:lstStyle/>
          <a:p>
            <a:r>
              <a:rPr lang="en-US" dirty="0"/>
              <a:t>By Max and Shelley Moore</a:t>
            </a:r>
          </a:p>
        </p:txBody>
      </p:sp>
    </p:spTree>
    <p:extLst>
      <p:ext uri="{BB962C8B-B14F-4D97-AF65-F5344CB8AC3E}">
        <p14:creationId xmlns:p14="http://schemas.microsoft.com/office/powerpoint/2010/main" val="1288301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BE1E1-1787-E141-A2BB-09A5EAF35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70052" y="365124"/>
            <a:ext cx="10515600" cy="1325563"/>
          </a:xfrm>
        </p:spPr>
        <p:txBody>
          <a:bodyPr/>
          <a:lstStyle/>
          <a:p>
            <a:pPr algn="ctr"/>
            <a:r>
              <a:rPr lang="en-CA" dirty="0">
                <a:solidFill>
                  <a:srgbClr val="FF0000"/>
                </a:solidFill>
              </a:rPr>
              <a:t>I eat </a:t>
            </a:r>
            <a:r>
              <a:rPr lang="en-CA" dirty="0"/>
              <a:t>___________.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B88116-3EB4-9F48-B48A-4DC3F4FF094F}"/>
              </a:ext>
            </a:extLst>
          </p:cNvPr>
          <p:cNvSpPr/>
          <p:nvPr/>
        </p:nvSpPr>
        <p:spPr>
          <a:xfrm>
            <a:off x="10161142" y="570706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A32EFC-D7F1-0C49-A493-5E3D388AEA03}"/>
              </a:ext>
            </a:extLst>
          </p:cNvPr>
          <p:cNvSpPr/>
          <p:nvPr/>
        </p:nvSpPr>
        <p:spPr>
          <a:xfrm>
            <a:off x="8631148" y="570706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619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BE1E1-1787-E141-A2BB-09A5EAF35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11312" y="282932"/>
            <a:ext cx="10515600" cy="1325563"/>
          </a:xfrm>
        </p:spPr>
        <p:txBody>
          <a:bodyPr/>
          <a:lstStyle/>
          <a:p>
            <a:pPr algn="ctr"/>
            <a:r>
              <a:rPr lang="en-CA" dirty="0"/>
              <a:t>A ___________ is a </a:t>
            </a:r>
            <a:r>
              <a:rPr lang="en-CA" dirty="0">
                <a:solidFill>
                  <a:srgbClr val="FF0000"/>
                </a:solidFill>
              </a:rPr>
              <a:t>product.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10A1CE-5CAD-594D-96B8-11AD7A6E6BF0}"/>
              </a:ext>
            </a:extLst>
          </p:cNvPr>
          <p:cNvSpPr/>
          <p:nvPr/>
        </p:nvSpPr>
        <p:spPr>
          <a:xfrm>
            <a:off x="10439400" y="365125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751329-F094-0E43-B844-B836F0DBD0B1}"/>
              </a:ext>
            </a:extLst>
          </p:cNvPr>
          <p:cNvSpPr/>
          <p:nvPr/>
        </p:nvSpPr>
        <p:spPr>
          <a:xfrm>
            <a:off x="8989888" y="360577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241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BE1E1-1787-E141-A2BB-09A5EAF35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>
                <a:solidFill>
                  <a:srgbClr val="FF0000"/>
                </a:solidFill>
              </a:rPr>
              <a:t>I eat </a:t>
            </a:r>
            <a:r>
              <a:rPr lang="en-CA" dirty="0"/>
              <a:t>___________.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E14838-8545-BE4E-A261-EEC80B8A1D63}"/>
              </a:ext>
            </a:extLst>
          </p:cNvPr>
          <p:cNvSpPr/>
          <p:nvPr/>
        </p:nvSpPr>
        <p:spPr>
          <a:xfrm>
            <a:off x="10439400" y="365125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0CA902-7BF4-ED4B-B205-479122542B58}"/>
              </a:ext>
            </a:extLst>
          </p:cNvPr>
          <p:cNvSpPr/>
          <p:nvPr/>
        </p:nvSpPr>
        <p:spPr>
          <a:xfrm>
            <a:off x="8989888" y="360577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967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BE1E1-1787-E141-A2BB-09A5EAF35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56344" y="231561"/>
            <a:ext cx="10515600" cy="1325563"/>
          </a:xfrm>
        </p:spPr>
        <p:txBody>
          <a:bodyPr/>
          <a:lstStyle/>
          <a:p>
            <a:pPr algn="ctr"/>
            <a:r>
              <a:rPr lang="en-CA" dirty="0"/>
              <a:t>A ___________ is a </a:t>
            </a:r>
            <a:r>
              <a:rPr lang="en-CA" dirty="0">
                <a:solidFill>
                  <a:srgbClr val="FF0000"/>
                </a:solidFill>
              </a:rPr>
              <a:t>product.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919623C-AD01-1D4B-87A1-7F8944CF1732}"/>
              </a:ext>
            </a:extLst>
          </p:cNvPr>
          <p:cNvSpPr/>
          <p:nvPr/>
        </p:nvSpPr>
        <p:spPr>
          <a:xfrm>
            <a:off x="10439400" y="365125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F6B774-9F2D-8941-962A-9967E45E2547}"/>
              </a:ext>
            </a:extLst>
          </p:cNvPr>
          <p:cNvSpPr/>
          <p:nvPr/>
        </p:nvSpPr>
        <p:spPr>
          <a:xfrm>
            <a:off x="8989888" y="360577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95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BE1E1-1787-E141-A2BB-09A5EAF35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43756" y="154995"/>
            <a:ext cx="10515600" cy="1325563"/>
          </a:xfrm>
        </p:spPr>
        <p:txBody>
          <a:bodyPr/>
          <a:lstStyle/>
          <a:p>
            <a:pPr algn="ctr"/>
            <a:r>
              <a:rPr lang="en-CA" dirty="0">
                <a:solidFill>
                  <a:srgbClr val="FF0000"/>
                </a:solidFill>
              </a:rPr>
              <a:t>Products</a:t>
            </a:r>
            <a:r>
              <a:rPr lang="en-CA" dirty="0"/>
              <a:t> can be things that</a:t>
            </a:r>
            <a:r>
              <a:rPr lang="en-CA" dirty="0">
                <a:solidFill>
                  <a:srgbClr val="FF0000"/>
                </a:solidFill>
              </a:rPr>
              <a:t> I want</a:t>
            </a:r>
            <a:r>
              <a:rPr lang="en-CA" dirty="0"/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EE6E09-5960-2544-88F9-8C38FEC4D6E3}"/>
              </a:ext>
            </a:extLst>
          </p:cNvPr>
          <p:cNvSpPr/>
          <p:nvPr/>
        </p:nvSpPr>
        <p:spPr>
          <a:xfrm>
            <a:off x="10439400" y="365125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7D138F-2910-C940-AD03-18473456DA64}"/>
              </a:ext>
            </a:extLst>
          </p:cNvPr>
          <p:cNvSpPr/>
          <p:nvPr/>
        </p:nvSpPr>
        <p:spPr>
          <a:xfrm>
            <a:off x="8989888" y="360577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46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BE1E1-1787-E141-A2BB-09A5EAF35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43756" y="360577"/>
            <a:ext cx="10515600" cy="1325563"/>
          </a:xfrm>
        </p:spPr>
        <p:txBody>
          <a:bodyPr/>
          <a:lstStyle/>
          <a:p>
            <a:pPr algn="ctr"/>
            <a:r>
              <a:rPr lang="en-CA" dirty="0">
                <a:solidFill>
                  <a:srgbClr val="FF0000"/>
                </a:solidFill>
              </a:rPr>
              <a:t>I want </a:t>
            </a:r>
            <a:r>
              <a:rPr lang="en-CA" dirty="0"/>
              <a:t>___________.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E3B17E-4BA8-BF4D-96B9-68195D838001}"/>
              </a:ext>
            </a:extLst>
          </p:cNvPr>
          <p:cNvSpPr/>
          <p:nvPr/>
        </p:nvSpPr>
        <p:spPr>
          <a:xfrm>
            <a:off x="10439400" y="365125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E54754-1BB2-754C-BDE4-3177BFE4C045}"/>
              </a:ext>
            </a:extLst>
          </p:cNvPr>
          <p:cNvSpPr/>
          <p:nvPr/>
        </p:nvSpPr>
        <p:spPr>
          <a:xfrm>
            <a:off x="8989888" y="360577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241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BE1E1-1787-E141-A2BB-09A5EAF35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08034"/>
            <a:ext cx="10515600" cy="1325563"/>
          </a:xfrm>
        </p:spPr>
        <p:txBody>
          <a:bodyPr/>
          <a:lstStyle/>
          <a:p>
            <a:r>
              <a:rPr lang="en-CA" dirty="0">
                <a:solidFill>
                  <a:srgbClr val="FF0000"/>
                </a:solidFill>
              </a:rPr>
              <a:t>Products</a:t>
            </a:r>
            <a:r>
              <a:rPr lang="en-CA" dirty="0"/>
              <a:t> can be things that</a:t>
            </a:r>
            <a:r>
              <a:rPr lang="en-CA" dirty="0">
                <a:solidFill>
                  <a:srgbClr val="FF0000"/>
                </a:solidFill>
              </a:rPr>
              <a:t> I want</a:t>
            </a:r>
            <a:r>
              <a:rPr lang="en-CA" dirty="0"/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9077CB7-2E67-BB43-88BC-ACD90FF6C5C6}"/>
              </a:ext>
            </a:extLst>
          </p:cNvPr>
          <p:cNvSpPr txBox="1">
            <a:spLocks/>
          </p:cNvSpPr>
          <p:nvPr/>
        </p:nvSpPr>
        <p:spPr>
          <a:xfrm>
            <a:off x="838200" y="11617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>
                <a:solidFill>
                  <a:srgbClr val="FF0000"/>
                </a:solidFill>
              </a:rPr>
              <a:t>Products</a:t>
            </a:r>
            <a:r>
              <a:rPr lang="en-CA" dirty="0"/>
              <a:t> can be things that</a:t>
            </a:r>
            <a:r>
              <a:rPr lang="en-CA" dirty="0">
                <a:solidFill>
                  <a:srgbClr val="FF0000"/>
                </a:solidFill>
              </a:rPr>
              <a:t> I use</a:t>
            </a:r>
            <a:r>
              <a:rPr lang="en-CA" dirty="0"/>
              <a:t>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2593E77-CDD8-1948-BD52-6FBC898DEBB8}"/>
              </a:ext>
            </a:extLst>
          </p:cNvPr>
          <p:cNvSpPr txBox="1">
            <a:spLocks/>
          </p:cNvSpPr>
          <p:nvPr/>
        </p:nvSpPr>
        <p:spPr>
          <a:xfrm>
            <a:off x="838200" y="27662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>
                <a:solidFill>
                  <a:srgbClr val="FF0000"/>
                </a:solidFill>
              </a:rPr>
              <a:t>Products</a:t>
            </a:r>
            <a:r>
              <a:rPr lang="en-CA" dirty="0"/>
              <a:t> can be things that</a:t>
            </a:r>
            <a:r>
              <a:rPr lang="en-CA" dirty="0">
                <a:solidFill>
                  <a:srgbClr val="FF0000"/>
                </a:solidFill>
              </a:rPr>
              <a:t> I eat</a:t>
            </a:r>
            <a:r>
              <a:rPr lang="en-CA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AC1B19-8E84-1445-901F-AFAAF800363F}"/>
              </a:ext>
            </a:extLst>
          </p:cNvPr>
          <p:cNvSpPr/>
          <p:nvPr/>
        </p:nvSpPr>
        <p:spPr>
          <a:xfrm>
            <a:off x="10243335" y="1367318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D8F7F2-55D9-1B4E-B8E0-5EFFA3C3C968}"/>
              </a:ext>
            </a:extLst>
          </p:cNvPr>
          <p:cNvSpPr/>
          <p:nvPr/>
        </p:nvSpPr>
        <p:spPr>
          <a:xfrm>
            <a:off x="10243335" y="2971799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11E87A-294B-1542-8DF2-EBA9CC0A6193}"/>
              </a:ext>
            </a:extLst>
          </p:cNvPr>
          <p:cNvSpPr/>
          <p:nvPr/>
        </p:nvSpPr>
        <p:spPr>
          <a:xfrm>
            <a:off x="10243335" y="4913615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634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9077CB7-2E67-BB43-88BC-ACD90FF6C5C6}"/>
              </a:ext>
            </a:extLst>
          </p:cNvPr>
          <p:cNvSpPr txBox="1">
            <a:spLocks/>
          </p:cNvSpPr>
          <p:nvPr/>
        </p:nvSpPr>
        <p:spPr>
          <a:xfrm>
            <a:off x="838200" y="11617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dirty="0"/>
              <a:t>I use </a:t>
            </a:r>
            <a:r>
              <a:rPr lang="en-CA" dirty="0">
                <a:solidFill>
                  <a:srgbClr val="FF0000"/>
                </a:solidFill>
              </a:rPr>
              <a:t>products</a:t>
            </a:r>
            <a:r>
              <a:rPr lang="en-CA" dirty="0"/>
              <a:t> every day!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F9783B-77AC-784C-8529-5DC3D6734243}"/>
              </a:ext>
            </a:extLst>
          </p:cNvPr>
          <p:cNvSpPr/>
          <p:nvPr/>
        </p:nvSpPr>
        <p:spPr>
          <a:xfrm>
            <a:off x="10048126" y="1269349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457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BE1E1-1787-E141-A2BB-09A5EAF35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Hi! I am </a:t>
            </a:r>
            <a:r>
              <a:rPr lang="en-CA" dirty="0">
                <a:solidFill>
                  <a:srgbClr val="FF0000"/>
                </a:solidFill>
              </a:rPr>
              <a:t>Max</a:t>
            </a:r>
            <a:r>
              <a:rPr lang="en-CA" dirty="0"/>
              <a:t>!</a:t>
            </a:r>
            <a:br>
              <a:rPr lang="en-CA" dirty="0"/>
            </a:b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82F3DB-E395-2646-8E5B-F70C4C8D071D}"/>
              </a:ext>
            </a:extLst>
          </p:cNvPr>
          <p:cNvSpPr/>
          <p:nvPr/>
        </p:nvSpPr>
        <p:spPr>
          <a:xfrm>
            <a:off x="10161142" y="570706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778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BE1E1-1787-E141-A2BB-09A5EAF35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I am learning about </a:t>
            </a:r>
            <a:r>
              <a:rPr lang="en-CA" dirty="0">
                <a:solidFill>
                  <a:srgbClr val="FF0000"/>
                </a:solidFill>
              </a:rPr>
              <a:t>products</a:t>
            </a:r>
            <a:r>
              <a:rPr lang="en-CA" dirty="0"/>
              <a:t>.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8BA162-A256-B04D-B3F2-407869875A42}"/>
              </a:ext>
            </a:extLst>
          </p:cNvPr>
          <p:cNvSpPr/>
          <p:nvPr/>
        </p:nvSpPr>
        <p:spPr>
          <a:xfrm>
            <a:off x="10161142" y="570706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470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BE1E1-1787-E141-A2BB-09A5EAF35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9060" y="365124"/>
            <a:ext cx="10515600" cy="1325563"/>
          </a:xfrm>
        </p:spPr>
        <p:txBody>
          <a:bodyPr/>
          <a:lstStyle/>
          <a:p>
            <a:pPr algn="ctr"/>
            <a:r>
              <a:rPr lang="en-CA" dirty="0">
                <a:solidFill>
                  <a:srgbClr val="FF0000"/>
                </a:solidFill>
              </a:rPr>
              <a:t>Products</a:t>
            </a:r>
            <a:r>
              <a:rPr lang="en-CA" dirty="0"/>
              <a:t> can be things that</a:t>
            </a:r>
            <a:r>
              <a:rPr lang="en-CA" dirty="0">
                <a:solidFill>
                  <a:srgbClr val="FF0000"/>
                </a:solidFill>
              </a:rPr>
              <a:t> I use</a:t>
            </a:r>
            <a:r>
              <a:rPr lang="en-CA" dirty="0"/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E9DC13-4232-0F44-BEA6-C8D2B74DBFB6}"/>
              </a:ext>
            </a:extLst>
          </p:cNvPr>
          <p:cNvSpPr/>
          <p:nvPr/>
        </p:nvSpPr>
        <p:spPr>
          <a:xfrm>
            <a:off x="10541286" y="570705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FF9094-F356-B046-9D5A-D0E3617F6007}"/>
              </a:ext>
            </a:extLst>
          </p:cNvPr>
          <p:cNvSpPr/>
          <p:nvPr/>
        </p:nvSpPr>
        <p:spPr>
          <a:xfrm>
            <a:off x="9069513" y="570705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223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BE1E1-1787-E141-A2BB-09A5EAF35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6748" y="365125"/>
            <a:ext cx="10515600" cy="1325563"/>
          </a:xfrm>
        </p:spPr>
        <p:txBody>
          <a:bodyPr/>
          <a:lstStyle/>
          <a:p>
            <a:pPr algn="ctr"/>
            <a:r>
              <a:rPr lang="en-CA" dirty="0">
                <a:solidFill>
                  <a:srgbClr val="FF0000"/>
                </a:solidFill>
              </a:rPr>
              <a:t>I use </a:t>
            </a:r>
            <a:r>
              <a:rPr lang="en-CA" dirty="0"/>
              <a:t>a ___________.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404C84-BE9C-E241-B1DF-15F25926476F}"/>
              </a:ext>
            </a:extLst>
          </p:cNvPr>
          <p:cNvSpPr/>
          <p:nvPr/>
        </p:nvSpPr>
        <p:spPr>
          <a:xfrm>
            <a:off x="10284432" y="365125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D63B29-10ED-434D-9D61-7B69DC0FE7CE}"/>
              </a:ext>
            </a:extLst>
          </p:cNvPr>
          <p:cNvSpPr/>
          <p:nvPr/>
        </p:nvSpPr>
        <p:spPr>
          <a:xfrm>
            <a:off x="8938517" y="365125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920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BE1E1-1787-E141-A2BB-09A5EAF35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64569" y="365125"/>
            <a:ext cx="10515600" cy="1325563"/>
          </a:xfrm>
        </p:spPr>
        <p:txBody>
          <a:bodyPr/>
          <a:lstStyle/>
          <a:p>
            <a:pPr algn="ctr"/>
            <a:r>
              <a:rPr lang="en-CA" dirty="0"/>
              <a:t>A ___________ is a </a:t>
            </a:r>
            <a:r>
              <a:rPr lang="en-CA" dirty="0">
                <a:solidFill>
                  <a:srgbClr val="FF0000"/>
                </a:solidFill>
              </a:rPr>
              <a:t>product.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45DB94-CECA-BB4A-83F2-9014A2672C60}"/>
              </a:ext>
            </a:extLst>
          </p:cNvPr>
          <p:cNvSpPr/>
          <p:nvPr/>
        </p:nvSpPr>
        <p:spPr>
          <a:xfrm>
            <a:off x="10439400" y="365125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0808E5-A5C7-A545-B4C5-E47E5E53CDEC}"/>
              </a:ext>
            </a:extLst>
          </p:cNvPr>
          <p:cNvSpPr/>
          <p:nvPr/>
        </p:nvSpPr>
        <p:spPr>
          <a:xfrm>
            <a:off x="8989888" y="360577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53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BE1E1-1787-E141-A2BB-09A5EAF35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>
                <a:solidFill>
                  <a:srgbClr val="FF0000"/>
                </a:solidFill>
              </a:rPr>
              <a:t>I use </a:t>
            </a:r>
            <a:r>
              <a:rPr lang="en-CA" dirty="0"/>
              <a:t>a ___________.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5C6594-787D-C14C-8125-F278D1A765F8}"/>
              </a:ext>
            </a:extLst>
          </p:cNvPr>
          <p:cNvSpPr/>
          <p:nvPr/>
        </p:nvSpPr>
        <p:spPr>
          <a:xfrm>
            <a:off x="10161142" y="570706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935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BE1E1-1787-E141-A2BB-09A5EAF35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8942" y="360577"/>
            <a:ext cx="10515600" cy="1325563"/>
          </a:xfrm>
        </p:spPr>
        <p:txBody>
          <a:bodyPr/>
          <a:lstStyle/>
          <a:p>
            <a:pPr algn="ctr"/>
            <a:r>
              <a:rPr lang="en-CA" dirty="0"/>
              <a:t>A ___________ is a </a:t>
            </a:r>
            <a:r>
              <a:rPr lang="en-CA" dirty="0">
                <a:solidFill>
                  <a:srgbClr val="FF0000"/>
                </a:solidFill>
              </a:rPr>
              <a:t>product.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7AFBB0-95A5-8745-A3E4-30D35C143E66}"/>
              </a:ext>
            </a:extLst>
          </p:cNvPr>
          <p:cNvSpPr/>
          <p:nvPr/>
        </p:nvSpPr>
        <p:spPr>
          <a:xfrm>
            <a:off x="10439400" y="365125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BBBC8A-054E-8A4B-AE8B-D3013A63C0B6}"/>
              </a:ext>
            </a:extLst>
          </p:cNvPr>
          <p:cNvSpPr/>
          <p:nvPr/>
        </p:nvSpPr>
        <p:spPr>
          <a:xfrm>
            <a:off x="8989888" y="360577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36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BE1E1-1787-E141-A2BB-09A5EAF35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66618" y="360577"/>
            <a:ext cx="10515600" cy="1325563"/>
          </a:xfrm>
        </p:spPr>
        <p:txBody>
          <a:bodyPr/>
          <a:lstStyle/>
          <a:p>
            <a:pPr algn="ctr"/>
            <a:r>
              <a:rPr lang="en-CA" dirty="0">
                <a:solidFill>
                  <a:srgbClr val="FF0000"/>
                </a:solidFill>
              </a:rPr>
              <a:t>Products</a:t>
            </a:r>
            <a:r>
              <a:rPr lang="en-CA" dirty="0"/>
              <a:t> can be things that</a:t>
            </a:r>
            <a:r>
              <a:rPr lang="en-CA" dirty="0">
                <a:solidFill>
                  <a:srgbClr val="FF0000"/>
                </a:solidFill>
              </a:rPr>
              <a:t> I eat</a:t>
            </a:r>
            <a:r>
              <a:rPr lang="en-CA" dirty="0"/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4C5A4F-EA6D-2249-A547-7894395B1274}"/>
              </a:ext>
            </a:extLst>
          </p:cNvPr>
          <p:cNvSpPr/>
          <p:nvPr/>
        </p:nvSpPr>
        <p:spPr>
          <a:xfrm>
            <a:off x="10439400" y="365125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2BB38-A196-E047-9EE4-F32675FCBD51}"/>
              </a:ext>
            </a:extLst>
          </p:cNvPr>
          <p:cNvSpPr/>
          <p:nvPr/>
        </p:nvSpPr>
        <p:spPr>
          <a:xfrm>
            <a:off x="8989888" y="360577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956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119</Words>
  <Application>Microsoft Macintosh PowerPoint</Application>
  <PresentationFormat>Widescreen</PresentationFormat>
  <Paragraphs>20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What is a Product? </vt:lpstr>
      <vt:lpstr>Hi! I am Max! </vt:lpstr>
      <vt:lpstr>I am learning about products.</vt:lpstr>
      <vt:lpstr>Products can be things that I use.</vt:lpstr>
      <vt:lpstr>I use a ___________. </vt:lpstr>
      <vt:lpstr>A ___________ is a product.</vt:lpstr>
      <vt:lpstr>I use a ___________. </vt:lpstr>
      <vt:lpstr>A ___________ is a product.</vt:lpstr>
      <vt:lpstr>Products can be things that I eat.</vt:lpstr>
      <vt:lpstr>I eat ___________. </vt:lpstr>
      <vt:lpstr>A ___________ is a product.</vt:lpstr>
      <vt:lpstr>I eat ___________. </vt:lpstr>
      <vt:lpstr>A ___________ is a product.</vt:lpstr>
      <vt:lpstr>Products can be things that I want.</vt:lpstr>
      <vt:lpstr>I want ___________. </vt:lpstr>
      <vt:lpstr>Products can be things that I want.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a Product? </dc:title>
  <dc:creator>Shelley Moore</dc:creator>
  <cp:lastModifiedBy>Shelley Moore</cp:lastModifiedBy>
  <cp:revision>1</cp:revision>
  <dcterms:created xsi:type="dcterms:W3CDTF">2022-02-15T21:39:49Z</dcterms:created>
  <dcterms:modified xsi:type="dcterms:W3CDTF">2022-02-15T21:47:55Z</dcterms:modified>
</cp:coreProperties>
</file>