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1752" r:id="rId3"/>
    <p:sldId id="1757" r:id="rId4"/>
    <p:sldId id="1751" r:id="rId5"/>
    <p:sldId id="1753" r:id="rId6"/>
    <p:sldId id="1755" r:id="rId7"/>
    <p:sldId id="175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2"/>
    <p:restoredTop sz="96327"/>
  </p:normalViewPr>
  <p:slideViewPr>
    <p:cSldViewPr snapToGrid="0" snapToObjects="1">
      <p:cViewPr varScale="1">
        <p:scale>
          <a:sx n="60" d="100"/>
          <a:sy n="60" d="100"/>
        </p:scale>
        <p:origin x="184" y="9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55115-88DF-AE4C-9388-C1616B0B7E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2A3E56-6057-224D-85A0-D219A97102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82F746-00D0-AA42-8AEF-322270889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2/2/22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F4BED1-A8AD-014C-992D-72A64CE53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82F7A0-1252-E249-86EC-AB96DECCD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361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FDAB5-207D-8D47-AA94-FA77031BC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B17BF5-A56F-894A-8FD0-7B81C62546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BE4B33-AE93-6645-8229-7D92B90702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2/2/22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6EB5EE-3427-3D4E-A496-BEDA6DB93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5114A8-2AD6-234E-8E9D-1394FD4F4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949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B2AAEA-34E9-B84B-9FA0-2CEC436523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D5E358-5BD1-0C4D-A50B-0A2DA03F09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599AFA-7E4E-CE4C-A257-7369E4B95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2/2/22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CFD6D-AEAE-AA44-9635-6205B675A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5770A1-4938-A64F-8DAC-80D2AECEE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826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F46B7-AC87-7545-9BE2-13A1278723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C9DCB1-F634-B946-BC3A-E361235D5A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3141D6-8066-804A-A580-1151D76BA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2/2/22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B2ED48-6956-8E4F-8F86-140BC1563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AE8F55-26B5-A94E-967E-06EEEFB19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80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6B011-FE3A-2745-B439-4D17C1CB8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C772D2-34F4-E04C-BA93-7507BA8F24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480508-5772-AF4D-A07E-C1A8CBB2D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2/2/22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12C3E5-1AF5-7447-B3A5-1759CB83C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51F5BC-F876-8043-9E9A-583BE2B76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4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41E0D-1BB4-1A42-A901-A9711860D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4F5F72-8BB6-D649-A218-EC5C5530CD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D37021-6683-4440-95C3-D100A938D3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461487-E44A-F74E-9644-99A969D94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2/2/22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4DF1E2-AA78-AF42-833E-8B493C0E5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963EE2-90D0-6446-970D-5820EEE3E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962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78091-9DD9-444E-A43E-2DB49CCF5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3CF14E-8A07-4E40-BBAA-43ED66CA10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7DCB56-2FE9-594B-A0A2-24F0157EDB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6DB18A-131C-8D42-9EAB-276BE4B988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6318F3-0D7F-FF43-AE9F-389047676B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831C06-F554-AA44-AA8A-D1A92ED66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2/2/22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D8B636-7135-A145-8F0B-C243BA19F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0168D0-A55E-D149-98D7-3F662CB88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498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76F13-954D-B648-91E4-69226D87B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C2DF6E-5972-F142-AFD9-2390763A4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2/2/22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531947-6594-EA46-BF47-688232BE7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D02583-0E6E-DF4A-BCAA-676126067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195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70D416-8583-AE4A-9AAB-F8467BAEC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2/2/22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D85EBC-16B3-234C-9F65-511A21808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D08C6C-D578-D348-B013-A8D61B20B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721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86E1E-88A8-F340-90C5-B655363EE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CA210-A2A4-C641-9EF6-5C8C3C6187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474C3B-6E6D-BE4E-8547-D578B75ED1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6D7F19-2034-B547-BB15-A1268C892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2/2/22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3AE194-4865-4F42-BBC8-F639C1FD1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2D5435-2C2E-9242-BDB5-E1A264E06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485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2D2B5-C76A-A246-B38C-96DA2B6D3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526916-AB1B-584B-B4AB-2ECC85B045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B62A93-9DA8-B346-BD3B-2B994B5FD7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3F5AE1-F853-C041-83A8-F2C414DA1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32435-0D67-814D-B820-C499E2619259}" type="datetimeFigureOut">
              <a:rPr lang="en-US" smtClean="0"/>
              <a:t>2/2/22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04FD06-A2AE-1143-97D6-DCAD4BF66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AEE63A-84B6-8144-B827-85BD47EC9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559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9CC5D3-FE6B-CB43-9A9B-4B2FB11C1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F15123-659B-CF4A-8C12-3240AF6DBD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FC69BF-E502-AA41-9750-CE6CFEC8B9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032435-0D67-814D-B820-C499E2619259}" type="datetimeFigureOut">
              <a:rPr lang="en-US" smtClean="0"/>
              <a:t>2/2/22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01BA9A-2DFE-794A-98C9-1238118AA5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8C38C2-D08A-5B4F-B820-745CD6EA6A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68473-B601-8C4A-A03E-312D327D2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040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B45CFF-4DD9-984F-B927-DAC101BE7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SD 44: Eastview Elementary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B887276-F844-E14C-BCD5-FE74C0354A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Grade 6/7</a:t>
            </a:r>
          </a:p>
          <a:p>
            <a:r>
              <a:rPr lang="en-US" dirty="0"/>
              <a:t>Rachel: LST</a:t>
            </a:r>
          </a:p>
          <a:p>
            <a:r>
              <a:rPr lang="en-US" dirty="0"/>
              <a:t>Ali: CT</a:t>
            </a:r>
          </a:p>
          <a:p>
            <a:r>
              <a:rPr lang="en-US" dirty="0"/>
              <a:t>Christine: EA am</a:t>
            </a:r>
          </a:p>
          <a:p>
            <a:r>
              <a:rPr lang="en-US" dirty="0"/>
              <a:t>2 EA - pm</a:t>
            </a:r>
          </a:p>
          <a:p>
            <a:r>
              <a:rPr lang="en-US" dirty="0"/>
              <a:t>Chantry: Case Manager/ Counsellor</a:t>
            </a:r>
          </a:p>
          <a:p>
            <a:r>
              <a:rPr lang="en-US" dirty="0"/>
              <a:t>Rick Chan: Principal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549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B45CFF-4DD9-984F-B927-DAC101BE7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6/7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B887276-F844-E14C-BCD5-FE74C0354A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Strengths: </a:t>
            </a:r>
            <a:r>
              <a:rPr lang="en-US" dirty="0"/>
              <a:t>community, compassionate, diverse</a:t>
            </a:r>
          </a:p>
          <a:p>
            <a:r>
              <a:rPr lang="en-US" b="1" dirty="0"/>
              <a:t>Stretches: </a:t>
            </a:r>
            <a:r>
              <a:rPr lang="en-US" dirty="0"/>
              <a:t>wide range of need, </a:t>
            </a:r>
          </a:p>
          <a:p>
            <a:r>
              <a:rPr lang="en-US" b="1" dirty="0"/>
              <a:t>Needs: </a:t>
            </a:r>
            <a:r>
              <a:rPr lang="en-US" dirty="0"/>
              <a:t>gifted, learning, attendance, social emotional, </a:t>
            </a:r>
          </a:p>
          <a:p>
            <a:r>
              <a:rPr lang="en-US" b="1" dirty="0"/>
              <a:t>Supports &amp; strategies: </a:t>
            </a:r>
            <a:r>
              <a:rPr lang="en-US" dirty="0"/>
              <a:t>Structure</a:t>
            </a:r>
          </a:p>
          <a:p>
            <a:r>
              <a:rPr lang="en-US" b="1" dirty="0"/>
              <a:t>Decisions: </a:t>
            </a:r>
            <a:r>
              <a:rPr lang="en-US" dirty="0"/>
              <a:t>curricular design to respond to the range of need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642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able&#10;&#10;Description automatically generated">
            <a:extLst>
              <a:ext uri="{FF2B5EF4-FFF2-40B4-BE49-F238E27FC236}">
                <a16:creationId xmlns:a16="http://schemas.microsoft.com/office/drawing/2014/main" id="{C3EED1FE-AB12-8540-8F7D-B958B51E46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4050" y="101600"/>
            <a:ext cx="8343900" cy="665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7766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B45CFF-4DD9-984F-B927-DAC101BE7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Target Student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B887276-F844-E14C-BCD5-FE74C0354A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BD (H/G)</a:t>
            </a:r>
          </a:p>
          <a:p>
            <a:pPr lvl="1"/>
            <a:r>
              <a:rPr lang="en-US" b="1" dirty="0"/>
              <a:t>Interests: </a:t>
            </a:r>
            <a:r>
              <a:rPr lang="en-US" dirty="0"/>
              <a:t>Science, math, animals, facts, going outside is motivating</a:t>
            </a:r>
          </a:p>
          <a:p>
            <a:pPr lvl="1"/>
            <a:r>
              <a:rPr lang="en-US" b="1" dirty="0"/>
              <a:t>Strengths: </a:t>
            </a:r>
            <a:r>
              <a:rPr lang="en-US" dirty="0"/>
              <a:t>getting better at flexibility, has grown immensely this year, more and more included in the class (100% in classes), wants to be with class for recess/lunch, self aware</a:t>
            </a:r>
          </a:p>
          <a:p>
            <a:pPr lvl="1"/>
            <a:r>
              <a:rPr lang="en-US" b="1" dirty="0"/>
              <a:t>Stretches: </a:t>
            </a:r>
            <a:r>
              <a:rPr lang="en-US" dirty="0"/>
              <a:t>Doesn’t like talking about himself, verbal/physical aggression, historically has not often been in class, difficulty with disability community</a:t>
            </a:r>
          </a:p>
          <a:p>
            <a:pPr lvl="1"/>
            <a:r>
              <a:rPr lang="en-US" b="1" dirty="0"/>
              <a:t>Needs: </a:t>
            </a:r>
            <a:r>
              <a:rPr lang="en-US" dirty="0"/>
              <a:t>Self regulation, social skills, independence, safety, medical needs, family needs, aggression, very black and white thinking</a:t>
            </a:r>
          </a:p>
          <a:p>
            <a:pPr lvl="1"/>
            <a:r>
              <a:rPr lang="en-US" b="1" dirty="0"/>
              <a:t>Goals: </a:t>
            </a:r>
            <a:r>
              <a:rPr lang="en-US" dirty="0"/>
              <a:t>admit and be okay when wrong, empathy, </a:t>
            </a:r>
          </a:p>
          <a:p>
            <a:pPr lvl="1"/>
            <a:r>
              <a:rPr lang="en-US" b="1" dirty="0"/>
              <a:t>Supports &amp; Strategies</a:t>
            </a:r>
            <a:r>
              <a:rPr lang="en-US" dirty="0"/>
              <a:t>: team cohesion, behaviour consultant working with the family, alternate schedule (increasing)</a:t>
            </a:r>
          </a:p>
          <a:p>
            <a:pPr lvl="1"/>
            <a:endParaRPr lang="en-US" b="1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766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B45CFF-4DD9-984F-B927-DAC101BE7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Target Student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B887276-F844-E14C-BCD5-FE74C0354A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KW (R/D/Q) </a:t>
            </a:r>
          </a:p>
          <a:p>
            <a:pPr lvl="1"/>
            <a:r>
              <a:rPr lang="en-US" b="1" dirty="0"/>
              <a:t>Interests: </a:t>
            </a:r>
            <a:r>
              <a:rPr lang="en-US" dirty="0"/>
              <a:t>fashion, trendy, pop culture, gaming, </a:t>
            </a:r>
          </a:p>
          <a:p>
            <a:pPr lvl="1"/>
            <a:r>
              <a:rPr lang="en-US" b="1" dirty="0"/>
              <a:t>Strengths: </a:t>
            </a:r>
            <a:r>
              <a:rPr lang="en-US" dirty="0"/>
              <a:t>sweet, lovely, proud, social, connected, lots of friends, wants to do well, sense of humour, self and socially aware</a:t>
            </a:r>
          </a:p>
          <a:p>
            <a:pPr lvl="1"/>
            <a:r>
              <a:rPr lang="en-US" b="1" dirty="0"/>
              <a:t>Stretches: </a:t>
            </a:r>
            <a:r>
              <a:rPr lang="en-US" dirty="0"/>
              <a:t>difficulty asking for support, self esteem, academic (reading/writing/math)</a:t>
            </a:r>
          </a:p>
          <a:p>
            <a:pPr lvl="1"/>
            <a:r>
              <a:rPr lang="en-US" b="1" dirty="0"/>
              <a:t>Needs: </a:t>
            </a:r>
            <a:r>
              <a:rPr lang="en-US" dirty="0"/>
              <a:t>anxiety, family/sibling needs, learning needs</a:t>
            </a:r>
          </a:p>
          <a:p>
            <a:pPr lvl="1"/>
            <a:r>
              <a:rPr lang="en-US" b="1" dirty="0"/>
              <a:t>Goals: </a:t>
            </a:r>
            <a:r>
              <a:rPr lang="en-US" dirty="0"/>
              <a:t>self advocacy, independence</a:t>
            </a:r>
          </a:p>
          <a:p>
            <a:pPr lvl="1"/>
            <a:r>
              <a:rPr lang="en-US" b="1" dirty="0"/>
              <a:t>Supports &amp; strategies: </a:t>
            </a:r>
            <a:r>
              <a:rPr lang="en-US" dirty="0"/>
              <a:t>connection, check ins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939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B45CFF-4DD9-984F-B927-DAC101BE7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Target Students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B887276-F844-E14C-BCD5-FE74C0354A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MD (Q)</a:t>
            </a:r>
          </a:p>
          <a:p>
            <a:pPr lvl="1"/>
            <a:r>
              <a:rPr lang="en-US" b="1" dirty="0"/>
              <a:t>Interests: </a:t>
            </a:r>
            <a:r>
              <a:rPr lang="en-US" dirty="0"/>
              <a:t>gaming, connections (one-on-one) with peers and adults, cars, fast and shiny things, food, restaurants</a:t>
            </a:r>
          </a:p>
          <a:p>
            <a:pPr lvl="1"/>
            <a:r>
              <a:rPr lang="en-US" b="1" dirty="0"/>
              <a:t>Strengths:</a:t>
            </a:r>
          </a:p>
          <a:p>
            <a:pPr lvl="1"/>
            <a:r>
              <a:rPr lang="en-US" b="1" dirty="0"/>
              <a:t>Stretches: </a:t>
            </a:r>
            <a:r>
              <a:rPr lang="en-US" dirty="0"/>
              <a:t>attendance, staying up late (gaming),</a:t>
            </a:r>
            <a:r>
              <a:rPr lang="en-US" b="1" dirty="0"/>
              <a:t> </a:t>
            </a:r>
            <a:r>
              <a:rPr lang="en-US" dirty="0"/>
              <a:t>hard time connections with peers because of attendance</a:t>
            </a:r>
            <a:endParaRPr lang="en-US" b="1" dirty="0"/>
          </a:p>
          <a:p>
            <a:pPr lvl="1"/>
            <a:r>
              <a:rPr lang="en-US" b="1" dirty="0"/>
              <a:t>Needs: </a:t>
            </a:r>
            <a:r>
              <a:rPr lang="en-US" dirty="0"/>
              <a:t>learning (late identification), anxiety, family needs, trauma</a:t>
            </a:r>
          </a:p>
          <a:p>
            <a:pPr lvl="1"/>
            <a:r>
              <a:rPr lang="en-US" b="1" dirty="0"/>
              <a:t>Goals: </a:t>
            </a:r>
            <a:r>
              <a:rPr lang="en-US" dirty="0"/>
              <a:t>attendance, readiness for secondary</a:t>
            </a:r>
          </a:p>
          <a:p>
            <a:pPr lvl="1"/>
            <a:r>
              <a:rPr lang="en-US" b="1" dirty="0"/>
              <a:t>Supports &amp; strategies: </a:t>
            </a:r>
            <a:r>
              <a:rPr lang="en-US" dirty="0"/>
              <a:t>Food, pick ups, connecting family with community support and family workers, knowing he has a friend, strategic pairing with peers</a:t>
            </a:r>
          </a:p>
        </p:txBody>
      </p:sp>
    </p:spTree>
    <p:extLst>
      <p:ext uri="{BB962C8B-B14F-4D97-AF65-F5344CB8AC3E}">
        <p14:creationId xmlns:p14="http://schemas.microsoft.com/office/powerpoint/2010/main" val="38545850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B45CFF-4DD9-984F-B927-DAC101BE7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Target Students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B887276-F844-E14C-BCD5-FE74C0354A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7293"/>
            <a:ext cx="10515600" cy="502558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DA (G)</a:t>
            </a:r>
          </a:p>
          <a:p>
            <a:pPr lvl="1"/>
            <a:r>
              <a:rPr lang="en-US" b="1" dirty="0"/>
              <a:t>Interests: </a:t>
            </a:r>
            <a:r>
              <a:rPr lang="en-US" dirty="0"/>
              <a:t>body image, muscle building, sports, cars, being clean and organized, sports, kicking the ball</a:t>
            </a:r>
          </a:p>
          <a:p>
            <a:pPr lvl="1"/>
            <a:r>
              <a:rPr lang="en-US" b="1" dirty="0"/>
              <a:t>Strengths:</a:t>
            </a:r>
            <a:r>
              <a:rPr lang="en-US" dirty="0"/>
              <a:t> athletic, smart, strong memory, great at math, spelling, engaged when he is motivated, polite, sweet, coachable, very verbal</a:t>
            </a:r>
          </a:p>
          <a:p>
            <a:pPr lvl="1"/>
            <a:r>
              <a:rPr lang="en-US" b="1" dirty="0"/>
              <a:t>Stretches: </a:t>
            </a:r>
            <a:r>
              <a:rPr lang="en-US" dirty="0"/>
              <a:t>unpredictable, only works with particular people, doesn’t want to stand out, defensive and reactive reflexes, can have difficulty being socially appropriate</a:t>
            </a:r>
          </a:p>
          <a:p>
            <a:pPr lvl="1"/>
            <a:r>
              <a:rPr lang="en-US" b="1" dirty="0"/>
              <a:t>Needs: </a:t>
            </a:r>
            <a:r>
              <a:rPr lang="en-US" dirty="0"/>
              <a:t>movement, family needs-does not want him to know that he has Autism, attention</a:t>
            </a:r>
          </a:p>
          <a:p>
            <a:pPr lvl="1"/>
            <a:r>
              <a:rPr lang="en-US" b="1" dirty="0"/>
              <a:t>Goals: </a:t>
            </a:r>
            <a:r>
              <a:rPr lang="en-US" dirty="0"/>
              <a:t>increase expectations slowly over time, building stamina, sustaining engagement</a:t>
            </a:r>
          </a:p>
          <a:p>
            <a:pPr lvl="1"/>
            <a:r>
              <a:rPr lang="en-US" b="1" dirty="0"/>
              <a:t>Supports &amp; Strategies: </a:t>
            </a:r>
            <a:r>
              <a:rPr lang="en-US" dirty="0"/>
              <a:t>needs connection, movement breaks, routine, one task at a time, task/break/task/break, task breakdowns, praise, practice, repetition, modelling, social skills teaching, scaffolding, practice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8814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23326</TotalTime>
  <Words>562</Words>
  <Application>Microsoft Macintosh PowerPoint</Application>
  <PresentationFormat>Widescreen</PresentationFormat>
  <Paragraphs>48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SD 44: Eastview Elementary</vt:lpstr>
      <vt:lpstr>Class 6/7</vt:lpstr>
      <vt:lpstr>PowerPoint Presentation</vt:lpstr>
      <vt:lpstr>Target Student</vt:lpstr>
      <vt:lpstr>Target Student</vt:lpstr>
      <vt:lpstr>Target Students</vt:lpstr>
      <vt:lpstr>Target Students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Study Classrooms</dc:title>
  <dc:creator>Shelley Moore</dc:creator>
  <cp:lastModifiedBy>Shelley Moore</cp:lastModifiedBy>
  <cp:revision>5</cp:revision>
  <dcterms:created xsi:type="dcterms:W3CDTF">2022-01-12T16:57:20Z</dcterms:created>
  <dcterms:modified xsi:type="dcterms:W3CDTF">2022-02-03T00:57:50Z</dcterms:modified>
</cp:coreProperties>
</file>