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389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46"/>
  </p:normalViewPr>
  <p:slideViewPr>
    <p:cSldViewPr snapToGrid="0" snapToObjects="1">
      <p:cViewPr varScale="1">
        <p:scale>
          <a:sx n="112" d="100"/>
          <a:sy n="112" d="100"/>
        </p:scale>
        <p:origin x="1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2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3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0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8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3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3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0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6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1F6E0-1B94-8344-813C-6816A56CEBDA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5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655739"/>
              </p:ext>
            </p:extLst>
          </p:nvPr>
        </p:nvGraphicFramePr>
        <p:xfrm>
          <a:off x="228600" y="162768"/>
          <a:ext cx="8755378" cy="6055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2609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572609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572609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591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1064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413909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643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Unit Guiding questions:</a:t>
                      </a:r>
                      <a:r>
                        <a:rPr lang="en-US" sz="1200" b="1" baseline="0" dirty="0">
                          <a:latin typeface="+mn-lt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algebra and why is it useful?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can we see and understand the relationships between given algebraic scenarios? How are algebraic equations and graphs connected? How can I use graphing to show algebraic equations? How can I understand an algebraic scenario by looking at information in a graph?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  <a:endParaRPr lang="en-US" sz="1200" b="1" baseline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63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Learning Outcomes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Showing my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6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concrete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pictorial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abstract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626661">
                <a:tc rowSpan="3">
                  <a:txBody>
                    <a:bodyPr/>
                    <a:lstStyle/>
                    <a:p>
                      <a:pPr marL="225425" lvl="0" indent="-22542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 know what quadratic functions are</a:t>
                      </a:r>
                      <a:endParaRPr lang="en-CA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5425" lvl="0" indent="-22542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 know that quadratic functions have a vertex, intercepts, and an axis of symmetry</a:t>
                      </a:r>
                    </a:p>
                    <a:p>
                      <a:pPr marL="225425" lvl="0" indent="-22542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know that quadratic functions are defined by their domain and range</a:t>
                      </a:r>
                      <a:r>
                        <a:rPr lang="en-CA" sz="1200" b="1" dirty="0">
                          <a:effectLst/>
                          <a:latin typeface="+mn-lt"/>
                        </a:rPr>
                        <a:t> </a:t>
                      </a:r>
                      <a:endParaRPr lang="en-CA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626661">
                <a:tc vMerge="1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C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626661">
                <a:tc vMerge="1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C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626661">
                <a:tc rowSpan="3">
                  <a:txBody>
                    <a:bodyPr/>
                    <a:lstStyle/>
                    <a:p>
                      <a:pPr marL="271463" lvl="0" indent="-271463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 can solve</a:t>
                      </a:r>
                      <a:r>
                        <a:rPr lang="en-CA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problems that use quadratic equations</a:t>
                      </a:r>
                      <a:endParaRPr lang="en-CA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626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626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4E8733D-1CB3-CC45-8DC6-D49F20FB3CBA}"/>
              </a:ext>
            </a:extLst>
          </p:cNvPr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One Point Rubric: Self Assessment with Evidence				</a:t>
            </a:r>
            <a:r>
              <a:rPr lang="en-US" sz="1200"/>
              <a:t>						      Shelley </a:t>
            </a:r>
            <a:r>
              <a:rPr lang="en-US" sz="1200" dirty="0"/>
              <a:t>Moore, 2020</a:t>
            </a:r>
          </a:p>
        </p:txBody>
      </p:sp>
    </p:spTree>
    <p:extLst>
      <p:ext uri="{BB962C8B-B14F-4D97-AF65-F5344CB8AC3E}">
        <p14:creationId xmlns:p14="http://schemas.microsoft.com/office/powerpoint/2010/main" val="171178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149</Words>
  <Application>Microsoft Macintosh PowerPoint</Application>
  <PresentationFormat>Letter Paper (8.5x11 in)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2020-10-15T00:50:01Z</dcterms:created>
  <dcterms:modified xsi:type="dcterms:W3CDTF">2022-03-16T20:52:01Z</dcterms:modified>
</cp:coreProperties>
</file>