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1913" r:id="rId2"/>
    <p:sldId id="1914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5897"/>
  </p:normalViewPr>
  <p:slideViewPr>
    <p:cSldViewPr snapToGrid="0" snapToObjects="1">
      <p:cViewPr varScale="1">
        <p:scale>
          <a:sx n="110" d="100"/>
          <a:sy n="110" d="100"/>
        </p:scale>
        <p:origin x="53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570408-9912-9A30-AFB7-78E64F30AB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67BD107-2E2C-C229-278B-77FA9101C1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2ECFC2-90A8-2B51-2166-E0AA322318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0A3F3-CB51-0E4F-ACF7-4616206FD4E8}" type="datetimeFigureOut">
              <a:rPr lang="en-US" smtClean="0"/>
              <a:t>5/18/22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C587B8-4392-E4E1-FCBD-0E2D0260C1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C654C1-B37B-83E0-8D55-2B87FEE633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F3930-12C3-8942-A8D1-0BFDFB23A0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468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70BAFE-AD1F-D757-43CA-82F07EB1EB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870AE88-3040-0382-5B53-DD3B6A9419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9FC93A-034F-1E10-9D46-0B43B355A7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0A3F3-CB51-0E4F-ACF7-4616206FD4E8}" type="datetimeFigureOut">
              <a:rPr lang="en-US" smtClean="0"/>
              <a:t>5/18/22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ED249B-5050-121C-8B9E-AD343CCCEC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8541E9-9EB5-4807-3D3B-47EC8C1065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F3930-12C3-8942-A8D1-0BFDFB23A0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490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A0B635F-6E09-7876-077E-92744EC404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2FC60C6-ECBA-04A7-D859-C0B29E7672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36CD24-98F1-2C10-3AD9-5201BB7614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0A3F3-CB51-0E4F-ACF7-4616206FD4E8}" type="datetimeFigureOut">
              <a:rPr lang="en-US" smtClean="0"/>
              <a:t>5/18/22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89963D-47C0-229A-615B-8702D5D01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776961-B04C-9FAD-742B-3145490D30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F3930-12C3-8942-A8D1-0BFDFB23A0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618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2B6685-9034-B061-4A13-E777ADA8D2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05E281-CA92-D59F-7DD4-7D586DAE45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022B99-8A39-16E2-112D-EFDAB09BC4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0A3F3-CB51-0E4F-ACF7-4616206FD4E8}" type="datetimeFigureOut">
              <a:rPr lang="en-US" smtClean="0"/>
              <a:t>5/18/22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A5C788-0EF8-FE6E-82AA-09D8AF8FAB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941062-FDC2-0BCB-198E-FDF2645C8E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F3930-12C3-8942-A8D1-0BFDFB23A0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9761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493521-61C5-7BF9-29E8-C02CF5A330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FF9FA2-818F-09F8-84EC-85B89732FB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308399-9531-2DBE-6560-CE3C7F2319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0A3F3-CB51-0E4F-ACF7-4616206FD4E8}" type="datetimeFigureOut">
              <a:rPr lang="en-US" smtClean="0"/>
              <a:t>5/18/22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4F66A7-2B24-0C0C-8D1E-E5EDA5B4DE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DBD458-E56B-1A70-BA76-3A5D19087A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F3930-12C3-8942-A8D1-0BFDFB23A0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7333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A947E1-0EAD-6042-F9F9-07B611DECE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D5BEF4-6D41-D531-753B-128FACA3F75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40844D-1DD5-24FD-A3C6-31BF662030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72B0E2-6A78-499D-BDD4-43CF33D74B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0A3F3-CB51-0E4F-ACF7-4616206FD4E8}" type="datetimeFigureOut">
              <a:rPr lang="en-US" smtClean="0"/>
              <a:t>5/18/22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F7B0C0-6462-5898-CA5D-25C56DADFE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7165D6-7B82-54F5-5720-07CCF5DC9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F3930-12C3-8942-A8D1-0BFDFB23A0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301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5FE743-75A5-FDBE-ABC3-C70AA6E8C3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0639A5-41A2-1F80-2058-56575166ED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9BE5D8-1771-5168-84F7-3B097D8159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E3C8957-779D-FA3C-8D55-59416F860B6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CDCCFDF-E95A-4535-388C-8A3BF6E3927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826366E-8FA1-9573-9531-ADA0536F03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0A3F3-CB51-0E4F-ACF7-4616206FD4E8}" type="datetimeFigureOut">
              <a:rPr lang="en-US" smtClean="0"/>
              <a:t>5/18/22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46907EB-FFD3-CEC8-ACE6-B48EF68612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3BC2FA8-5B8B-9E10-295E-3509B2A735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F3930-12C3-8942-A8D1-0BFDFB23A0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1508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31975C-5925-DE19-6652-1EFDD8595A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A5C9C17-7124-8CF9-FB70-008F231D8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0A3F3-CB51-0E4F-ACF7-4616206FD4E8}" type="datetimeFigureOut">
              <a:rPr lang="en-US" smtClean="0"/>
              <a:t>5/18/22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5BDB58A-C7D2-CF29-3672-7082CB35B4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C6EEAF4-6903-516B-8D00-1F4C8AEF51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F3930-12C3-8942-A8D1-0BFDFB23A0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7961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02F9A38-6DBB-8E82-BCDB-68B23E611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0A3F3-CB51-0E4F-ACF7-4616206FD4E8}" type="datetimeFigureOut">
              <a:rPr lang="en-US" smtClean="0"/>
              <a:t>5/18/22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F11BC77-7152-5585-E0B9-81A8A729E2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8B5C41-2A65-3027-0F51-82D9B3831D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F3930-12C3-8942-A8D1-0BFDFB23A0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901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A15D6B-749A-AFCA-8634-F6FDFE8848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E32C83-58C6-1DF8-3BB5-70B62DAE87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7BDD43C-8280-5D01-11DA-CC2705C8B1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D3AAC8-ADB3-76AB-D41A-57DF060500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0A3F3-CB51-0E4F-ACF7-4616206FD4E8}" type="datetimeFigureOut">
              <a:rPr lang="en-US" smtClean="0"/>
              <a:t>5/18/22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9BBC4F-CC4E-9BFD-A754-FD5B22A289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C1873F-D59F-CC42-AA21-3D1ACBE1F1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F3930-12C3-8942-A8D1-0BFDFB23A0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0851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951B8B-124D-085E-F532-1EE60D2ECF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E5E7DA0-6358-783E-B19E-0E2449A8225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934264-2127-9046-8DCE-A49F0E74A9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DBB317-3E1E-0BFE-8424-3E0737E0A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0A3F3-CB51-0E4F-ACF7-4616206FD4E8}" type="datetimeFigureOut">
              <a:rPr lang="en-US" smtClean="0"/>
              <a:t>5/18/22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520B0C-04B8-2217-5802-D89F3C63EA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4830C7-38A3-A940-C043-AC7EFB2A0A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8F3930-12C3-8942-A8D1-0BFDFB23A0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042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E435CB1-CFDB-976E-1189-B533FEF9C3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ECF930-2D94-71B1-D0F7-C6638EC707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7CCBA9-78DE-BF54-B056-A5FEBE31A3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00A3F3-CB51-0E4F-ACF7-4616206FD4E8}" type="datetimeFigureOut">
              <a:rPr lang="en-US" smtClean="0"/>
              <a:t>5/18/22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8B2CFE-67C6-8A75-6703-A3CBC33294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395FB9-81B6-F293-E952-D4B80FCF73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F3930-12C3-8942-A8D1-0BFDFB23A0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6440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30A2933-79F3-9448-AD2C-27E02C767EB4}"/>
              </a:ext>
            </a:extLst>
          </p:cNvPr>
          <p:cNvSpPr/>
          <p:nvPr/>
        </p:nvSpPr>
        <p:spPr>
          <a:xfrm>
            <a:off x="211015" y="152400"/>
            <a:ext cx="11852031" cy="66821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Sharing Our Learning Journey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F0FF5E5-D412-2EE6-A29C-A959BCD64B03}"/>
              </a:ext>
            </a:extLst>
          </p:cNvPr>
          <p:cNvSpPr/>
          <p:nvPr/>
        </p:nvSpPr>
        <p:spPr>
          <a:xfrm>
            <a:off x="211016" y="955431"/>
            <a:ext cx="11852030" cy="124850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dirty="0">
                <a:solidFill>
                  <a:schemeClr val="tx1"/>
                </a:solidFill>
              </a:rPr>
              <a:t>What were some of the questions you had before we started this series?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9A5B39C-D323-0940-61CE-09C7FB5AC200}"/>
              </a:ext>
            </a:extLst>
          </p:cNvPr>
          <p:cNvSpPr txBox="1"/>
          <p:nvPr/>
        </p:nvSpPr>
        <p:spPr>
          <a:xfrm>
            <a:off x="6858001" y="334025"/>
            <a:ext cx="14513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Team Names: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C1F5627-A102-FBBD-D2AC-37BBF1986465}"/>
              </a:ext>
            </a:extLst>
          </p:cNvPr>
          <p:cNvSpPr/>
          <p:nvPr/>
        </p:nvSpPr>
        <p:spPr>
          <a:xfrm>
            <a:off x="211014" y="2362201"/>
            <a:ext cx="11852029" cy="163536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dirty="0">
                <a:solidFill>
                  <a:schemeClr val="tx1"/>
                </a:solidFill>
              </a:rPr>
              <a:t>What were some  useful takeaways from the series?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AE36F55-5685-8E92-2989-42A96C4F463A}"/>
              </a:ext>
            </a:extLst>
          </p:cNvPr>
          <p:cNvSpPr/>
          <p:nvPr/>
        </p:nvSpPr>
        <p:spPr>
          <a:xfrm>
            <a:off x="211014" y="4267200"/>
            <a:ext cx="11852030" cy="235633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dirty="0">
                <a:solidFill>
                  <a:schemeClr val="tx1"/>
                </a:solidFill>
              </a:rPr>
              <a:t>What were some of your learnings?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I used to think _________________________________, but now I think __________________________________________.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I used to think _________________________________, but now I think __________________________________________.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I used to think _________________________________, but now I think __________________________________________.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6623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30A2933-79F3-9448-AD2C-27E02C767EB4}"/>
              </a:ext>
            </a:extLst>
          </p:cNvPr>
          <p:cNvSpPr/>
          <p:nvPr/>
        </p:nvSpPr>
        <p:spPr>
          <a:xfrm>
            <a:off x="211015" y="152400"/>
            <a:ext cx="11852031" cy="66821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Sharing Our Learning Journey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F0FF5E5-D412-2EE6-A29C-A959BCD64B03}"/>
              </a:ext>
            </a:extLst>
          </p:cNvPr>
          <p:cNvSpPr/>
          <p:nvPr/>
        </p:nvSpPr>
        <p:spPr>
          <a:xfrm>
            <a:off x="211016" y="955431"/>
            <a:ext cx="11852030" cy="124850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dirty="0">
                <a:solidFill>
                  <a:schemeClr val="tx1"/>
                </a:solidFill>
              </a:rPr>
              <a:t>What are some actions you want to take next year that aligns with your learning?</a:t>
            </a:r>
          </a:p>
          <a:p>
            <a:r>
              <a:rPr lang="en-US" dirty="0">
                <a:solidFill>
                  <a:schemeClr val="tx1"/>
                </a:solidFill>
              </a:rPr>
              <a:t>We want to…</a:t>
            </a:r>
          </a:p>
          <a:p>
            <a:r>
              <a:rPr lang="en-US" dirty="0">
                <a:solidFill>
                  <a:schemeClr val="tx1"/>
                </a:solidFill>
              </a:rPr>
              <a:t>We want to…</a:t>
            </a:r>
          </a:p>
          <a:p>
            <a:r>
              <a:rPr lang="en-US" dirty="0">
                <a:solidFill>
                  <a:schemeClr val="tx1"/>
                </a:solidFill>
              </a:rPr>
              <a:t>We want to…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9A5B39C-D323-0940-61CE-09C7FB5AC200}"/>
              </a:ext>
            </a:extLst>
          </p:cNvPr>
          <p:cNvSpPr txBox="1"/>
          <p:nvPr/>
        </p:nvSpPr>
        <p:spPr>
          <a:xfrm>
            <a:off x="6858001" y="334025"/>
            <a:ext cx="14513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Team Names: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C1F5627-A102-FBBD-D2AC-37BBF1986465}"/>
              </a:ext>
            </a:extLst>
          </p:cNvPr>
          <p:cNvSpPr/>
          <p:nvPr/>
        </p:nvSpPr>
        <p:spPr>
          <a:xfrm>
            <a:off x="211014" y="2362201"/>
            <a:ext cx="11852029" cy="124850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dirty="0">
                <a:solidFill>
                  <a:schemeClr val="tx1"/>
                </a:solidFill>
              </a:rPr>
              <a:t>What supports and strategies will you need to take your actions? (tools and actions)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C3C6246-1B11-1E62-F39E-00F1E249B147}"/>
              </a:ext>
            </a:extLst>
          </p:cNvPr>
          <p:cNvSpPr/>
          <p:nvPr/>
        </p:nvSpPr>
        <p:spPr>
          <a:xfrm>
            <a:off x="211014" y="3768971"/>
            <a:ext cx="11852028" cy="124850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dirty="0">
                <a:solidFill>
                  <a:schemeClr val="tx1"/>
                </a:solidFill>
              </a:rPr>
              <a:t>What are your first steps to take actions?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2B7E804-B93E-E276-EDA8-5A85B54B282B}"/>
              </a:ext>
            </a:extLst>
          </p:cNvPr>
          <p:cNvSpPr/>
          <p:nvPr/>
        </p:nvSpPr>
        <p:spPr>
          <a:xfrm>
            <a:off x="211014" y="5175741"/>
            <a:ext cx="11852028" cy="134823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dirty="0">
                <a:solidFill>
                  <a:schemeClr val="tx1"/>
                </a:solidFill>
              </a:rPr>
              <a:t>How will you keep track of what you are trying? What evidence will you collect to notice the growth and change from your efforts?</a:t>
            </a:r>
          </a:p>
        </p:txBody>
      </p:sp>
    </p:spTree>
    <p:extLst>
      <p:ext uri="{BB962C8B-B14F-4D97-AF65-F5344CB8AC3E}">
        <p14:creationId xmlns:p14="http://schemas.microsoft.com/office/powerpoint/2010/main" val="6694910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154</Words>
  <Application>Microsoft Macintosh PowerPoint</Application>
  <PresentationFormat>Widescreen</PresentationFormat>
  <Paragraphs>20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Shelley Moore</dc:creator>
  <cp:lastModifiedBy>Shelley Moore</cp:lastModifiedBy>
  <cp:revision>1</cp:revision>
  <dcterms:created xsi:type="dcterms:W3CDTF">2022-05-18T18:05:28Z</dcterms:created>
  <dcterms:modified xsi:type="dcterms:W3CDTF">2022-05-18T18:05:49Z</dcterms:modified>
</cp:coreProperties>
</file>