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399"/>
    <p:restoredTop sz="95915"/>
  </p:normalViewPr>
  <p:slideViewPr>
    <p:cSldViewPr snapToGrid="0" snapToObjects="1">
      <p:cViewPr varScale="1">
        <p:scale>
          <a:sx n="19" d="100"/>
          <a:sy n="19" d="100"/>
        </p:scale>
        <p:origin x="216" y="2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4A845-9258-233F-63B2-669E86EE3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9F1D6-DA58-B31D-4FAB-3359DA54C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816B-0A70-8EAC-E72B-AA0FB963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F80D3-C3E4-FBA5-C457-A6213FA6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29D2F-CFB5-688F-0BB2-B337E28DE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6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3CE2-BEDC-7DA2-D7B3-32D46670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84F93D-EA4B-2B0A-7C38-46EDDBFDA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72C5A-5709-EAE4-01BB-3492B5C55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84833-14C4-9477-D785-5207C924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F1D41-D4BF-923C-27C5-9A0552C1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F8DFE-DA06-718C-2038-134EBC3F2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177F6-64C9-3CFE-9CBC-8C056B398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1BA0-4643-C956-8C33-D4D99961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09758-07BD-0439-F38D-FF519538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6DC14-6675-7759-D8B8-B27979795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6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3C776-5B08-A1C1-4F57-2A8414A44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46FF6-201F-1A31-2DDC-10E5E66F9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A13AF-7EE8-471A-FE97-23ADF2C4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826-F869-04D2-9ABF-9371FAFF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10D3C-47C0-F118-976E-2B35ABCF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5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72A52-8362-3ADA-6529-3B18F381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66FA5-5640-1A40-DA4C-B2BEAF0E6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F3DDC-ACF1-D93E-CA03-CFF19E1F2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BC0EF-3850-0E4F-4838-0E37C2CB4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9222F-CAC1-60AB-CC2C-13E4E4B9B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3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FF57-1A67-991C-9986-72EF47BF8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0229E-097E-DC1C-F087-BC2394790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41B32-AB2B-B57B-5215-4CAB530B5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BDA38-ED92-A460-5786-0BFAC3773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D65F4-0AC2-4482-4678-9B708D87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17D18-9616-BBFE-CAF9-BC47DAFF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4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79AA-06B1-EC7E-6C73-4BF557F3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58AD4-C539-1F6A-F8D4-2B544BDB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2CA6F-1628-86A5-5168-F68B066FE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DF3ED-614C-74C2-CE66-8203E75BA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89380E-3A39-407E-F99E-36B9BA64C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8E1C3-B481-E5AB-2167-BBBFDF12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2F30C-F296-09BD-457A-37F2B55F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4F893-E7B8-1099-C69F-2257408B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9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F024-9378-9E19-B5B4-67C8E727C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B4BEA-0744-6F02-0457-00E0B6F7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356F1-88D1-7E0B-41DB-910CAB3A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897B3E-5155-1B35-2524-905494956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1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B71E5E-7D5B-A10C-5BEC-466E700D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9954B6-824D-ADE4-0D38-58A5AE7C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8941F-9524-353E-FCFB-0721A6D2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3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1DF5-D34A-A589-AF1F-8D8C03DC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9CCFF-8F0F-8EE1-D034-A205F818F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9A1BD-AD06-D9CF-DDC6-2FEEFA51B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0660D-FDD1-F543-7B41-03896295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12FA3-F3CD-4571-9938-D35DD41B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B4945-9A33-3D62-787B-777A4EE1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AF25-7322-5767-12AF-F06FFBA6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07E890-13DA-C4C1-72A7-61E4DF15F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19780-70E6-F404-7C53-FBE333E6C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0E61F-3073-1F58-95D9-037FAD6D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7E17B-447F-0CB4-0FD3-54A0B021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33384-66D2-7860-00F6-63201436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5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06C974-406B-7058-7AC5-93D16A7E1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C4D06-F135-0AC2-5934-3634EE317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241CA-634D-1559-E523-2A9DEF5CA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25756-9530-E240-B7A2-0B7F49819D16}" type="datetimeFigureOut">
              <a:rPr lang="en-US" smtClean="0"/>
              <a:t>4/28/22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21CF5-27BC-6611-13E1-B9393BA58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C9C68-A367-67B7-769B-224A94267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2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4DCCE4-3B29-D849-D1B0-51DEACC08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Template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CE6F42-2750-2878-2F8B-371278247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are we?</a:t>
            </a:r>
          </a:p>
          <a:p>
            <a:r>
              <a:rPr lang="en-US" dirty="0"/>
              <a:t>What were our questions?</a:t>
            </a:r>
          </a:p>
          <a:p>
            <a:r>
              <a:rPr lang="en-US" dirty="0"/>
              <a:t>What did we try?</a:t>
            </a:r>
          </a:p>
          <a:p>
            <a:r>
              <a:rPr lang="en-US" dirty="0"/>
              <a:t>What did we notice?</a:t>
            </a:r>
          </a:p>
          <a:p>
            <a:r>
              <a:rPr lang="en-US" dirty="0"/>
              <a:t>What did we learn? </a:t>
            </a:r>
          </a:p>
          <a:p>
            <a:r>
              <a:rPr lang="en-US" dirty="0"/>
              <a:t>What are our next steps?</a:t>
            </a:r>
          </a:p>
        </p:txBody>
      </p:sp>
    </p:spTree>
    <p:extLst>
      <p:ext uri="{BB962C8B-B14F-4D97-AF65-F5344CB8AC3E}">
        <p14:creationId xmlns:p14="http://schemas.microsoft.com/office/powerpoint/2010/main" val="302036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Sharing Session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Name, Date</a:t>
            </a:r>
          </a:p>
          <a:p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331957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Who are we?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members and roles</a:t>
            </a:r>
          </a:p>
        </p:txBody>
      </p:sp>
    </p:spTree>
    <p:extLst>
      <p:ext uri="{BB962C8B-B14F-4D97-AF65-F5344CB8AC3E}">
        <p14:creationId xmlns:p14="http://schemas.microsoft.com/office/powerpoint/2010/main" val="3653591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were our 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 a team and/or individually</a:t>
            </a:r>
          </a:p>
        </p:txBody>
      </p:sp>
    </p:spTree>
    <p:extLst>
      <p:ext uri="{BB962C8B-B14F-4D97-AF65-F5344CB8AC3E}">
        <p14:creationId xmlns:p14="http://schemas.microsoft.com/office/powerpoint/2010/main" val="147653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did we try?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Can be system, school or classroom level</a:t>
            </a:r>
          </a:p>
        </p:txBody>
      </p:sp>
    </p:spTree>
    <p:extLst>
      <p:ext uri="{BB962C8B-B14F-4D97-AF65-F5344CB8AC3E}">
        <p14:creationId xmlns:p14="http://schemas.microsoft.com/office/powerpoint/2010/main" val="272076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did we notice?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Data, photos, videos, interviews, reflections etc.</a:t>
            </a:r>
          </a:p>
        </p:txBody>
      </p:sp>
    </p:spTree>
    <p:extLst>
      <p:ext uri="{BB962C8B-B14F-4D97-AF65-F5344CB8AC3E}">
        <p14:creationId xmlns:p14="http://schemas.microsoft.com/office/powerpoint/2010/main" val="1284553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83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are our next steps?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7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100</Words>
  <Application>Microsoft Macintosh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Sharing Template</vt:lpstr>
      <vt:lpstr>Sharing Session Template</vt:lpstr>
      <vt:lpstr>Who are we?</vt:lpstr>
      <vt:lpstr>What were our questions?</vt:lpstr>
      <vt:lpstr>What did we try?</vt:lpstr>
      <vt:lpstr>What did we notice?</vt:lpstr>
      <vt:lpstr>What did we learn?</vt:lpstr>
      <vt:lpstr>What are our next steps?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Session Template</dc:title>
  <dc:creator>Shelley Moore</dc:creator>
  <cp:lastModifiedBy>Shelley Moore</cp:lastModifiedBy>
  <cp:revision>2</cp:revision>
  <dcterms:created xsi:type="dcterms:W3CDTF">2022-04-20T14:58:11Z</dcterms:created>
  <dcterms:modified xsi:type="dcterms:W3CDTF">2022-04-28T21:27:34Z</dcterms:modified>
</cp:coreProperties>
</file>