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9"/>
    <p:restoredTop sz="95846"/>
  </p:normalViewPr>
  <p:slideViewPr>
    <p:cSldViewPr snapToGrid="0" snapToObjects="1">
      <p:cViewPr>
        <p:scale>
          <a:sx n="75" d="100"/>
          <a:sy n="75" d="100"/>
        </p:scale>
        <p:origin x="208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21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18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7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5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0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5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83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4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4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6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82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18FE8-E78D-0847-88F9-6A1EF101E845}" type="datetimeFigureOut">
              <a:rPr lang="en-US" smtClean="0"/>
              <a:t>6/13/22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60807-A4EB-F749-A8C7-A5F6F3368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0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2BAB-FB8F-CD60-C5AB-FECD0ADC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012" y="330385"/>
            <a:ext cx="4371975" cy="363298"/>
          </a:xfrm>
        </p:spPr>
        <p:txBody>
          <a:bodyPr>
            <a:normAutofit/>
          </a:bodyPr>
          <a:lstStyle/>
          <a:p>
            <a:r>
              <a:rPr lang="en-US" sz="1400" b="1" dirty="0"/>
              <a:t>Bio 20-1 Unit Test: Muscles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92CDFE-08E0-60BB-6E4C-9B2A25944758}"/>
              </a:ext>
            </a:extLst>
          </p:cNvPr>
          <p:cNvSpPr txBox="1">
            <a:spLocks/>
          </p:cNvSpPr>
          <p:nvPr/>
        </p:nvSpPr>
        <p:spPr>
          <a:xfrm>
            <a:off x="339123" y="892689"/>
            <a:ext cx="3089878" cy="3632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Name: __________________________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CB02B4-2580-AB2A-1EB6-0C9CBA678578}"/>
              </a:ext>
            </a:extLst>
          </p:cNvPr>
          <p:cNvSpPr txBox="1">
            <a:spLocks/>
          </p:cNvSpPr>
          <p:nvPr/>
        </p:nvSpPr>
        <p:spPr>
          <a:xfrm>
            <a:off x="3428999" y="882179"/>
            <a:ext cx="3089878" cy="3632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Date: ___________________________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E09E48-5863-9717-F396-51335099F539}"/>
              </a:ext>
            </a:extLst>
          </p:cNvPr>
          <p:cNvSpPr txBox="1">
            <a:spLocks/>
          </p:cNvSpPr>
          <p:nvPr/>
        </p:nvSpPr>
        <p:spPr>
          <a:xfrm>
            <a:off x="339123" y="1454993"/>
            <a:ext cx="4371975" cy="3632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1. Use the words in the box to label the pictures</a:t>
            </a:r>
          </a:p>
        </p:txBody>
      </p:sp>
      <p:pic>
        <p:nvPicPr>
          <p:cNvPr id="14" name="Picture 1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C791ED4-41DC-A500-A779-FEC90FD32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17" y="2017297"/>
            <a:ext cx="5539163" cy="560458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A5E7CD4-BFBC-FEA9-D4E0-34CA29F46E92}"/>
              </a:ext>
            </a:extLst>
          </p:cNvPr>
          <p:cNvSpPr/>
          <p:nvPr/>
        </p:nvSpPr>
        <p:spPr>
          <a:xfrm>
            <a:off x="186266" y="7821554"/>
            <a:ext cx="3242732" cy="880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/>
              <a:t>This question is evidence of learning goals: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20-D4.2K (R)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20-4KS (R)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20-4.4S (R) 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E900285-9D81-9CD2-B0F5-9C0F03164B69}"/>
              </a:ext>
            </a:extLst>
          </p:cNvPr>
          <p:cNvSpPr txBox="1"/>
          <p:nvPr/>
        </p:nvSpPr>
        <p:spPr>
          <a:xfrm>
            <a:off x="29402" y="8882390"/>
            <a:ext cx="68285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20-1 Muscles Unit Test (Replacement)							            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1629626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2BAB-FB8F-CD60-C5AB-FECD0ADC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012" y="330385"/>
            <a:ext cx="4371975" cy="363298"/>
          </a:xfrm>
        </p:spPr>
        <p:txBody>
          <a:bodyPr>
            <a:normAutofit/>
          </a:bodyPr>
          <a:lstStyle/>
          <a:p>
            <a:r>
              <a:rPr lang="en-US" sz="1400" b="1" dirty="0"/>
              <a:t>Bio 20-1 Unit Test: Muscles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E09E48-5863-9717-F396-51335099F539}"/>
              </a:ext>
            </a:extLst>
          </p:cNvPr>
          <p:cNvSpPr txBox="1">
            <a:spLocks/>
          </p:cNvSpPr>
          <p:nvPr/>
        </p:nvSpPr>
        <p:spPr>
          <a:xfrm>
            <a:off x="186267" y="1065527"/>
            <a:ext cx="4371975" cy="3632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2. Use the words in the box to complete the paragraph:</a:t>
            </a: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9BFAF12-06B5-E88C-8B87-C76E9A11A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67" y="1627831"/>
            <a:ext cx="6029020" cy="468662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C2281B0-114C-6330-BAA4-78BF5CAAB53A}"/>
              </a:ext>
            </a:extLst>
          </p:cNvPr>
          <p:cNvSpPr/>
          <p:nvPr/>
        </p:nvSpPr>
        <p:spPr>
          <a:xfrm>
            <a:off x="186267" y="7900488"/>
            <a:ext cx="3242732" cy="880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/>
              <a:t>This question is evidence of learning goals: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20-D4.2K (R, E)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20-4KS (R)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20-4.4S (R) 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endParaRPr lang="en-US" sz="1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BA68E0-3227-4FA4-C2D5-B71628027B5C}"/>
              </a:ext>
            </a:extLst>
          </p:cNvPr>
          <p:cNvSpPr txBox="1"/>
          <p:nvPr/>
        </p:nvSpPr>
        <p:spPr>
          <a:xfrm>
            <a:off x="29402" y="8882390"/>
            <a:ext cx="68285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20-1 Muscles Unit Test (Replacement)							            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3208532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2BAB-FB8F-CD60-C5AB-FECD0ADC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012" y="330385"/>
            <a:ext cx="4371975" cy="363298"/>
          </a:xfrm>
        </p:spPr>
        <p:txBody>
          <a:bodyPr>
            <a:normAutofit/>
          </a:bodyPr>
          <a:lstStyle/>
          <a:p>
            <a:r>
              <a:rPr lang="en-US" sz="1050" b="1" dirty="0"/>
              <a:t>Bio 20-1 Unit Test: Muscles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E09E48-5863-9717-F396-51335099F539}"/>
              </a:ext>
            </a:extLst>
          </p:cNvPr>
          <p:cNvSpPr txBox="1">
            <a:spLocks/>
          </p:cNvSpPr>
          <p:nvPr/>
        </p:nvSpPr>
        <p:spPr>
          <a:xfrm>
            <a:off x="373586" y="963925"/>
            <a:ext cx="6298147" cy="1253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3. Label the diagram of the muscle below. </a:t>
            </a:r>
          </a:p>
          <a:p>
            <a:pPr algn="l"/>
            <a:endParaRPr lang="en-US" sz="1400" b="1" dirty="0"/>
          </a:p>
          <a:p>
            <a:pPr algn="l"/>
            <a:r>
              <a:rPr lang="en-US" sz="1400" b="1" dirty="0"/>
              <a:t>Which part of the muscle is pointing to </a:t>
            </a:r>
            <a:r>
              <a:rPr lang="en-US" sz="1400" b="1" dirty="0">
                <a:solidFill>
                  <a:srgbClr val="FF0000"/>
                </a:solidFill>
              </a:rPr>
              <a:t>MYOSIN</a:t>
            </a:r>
            <a:r>
              <a:rPr lang="en-US" sz="1400" b="1" dirty="0"/>
              <a:t>? </a:t>
            </a:r>
          </a:p>
          <a:p>
            <a:pPr algn="l"/>
            <a:endParaRPr lang="en-US" sz="1400" b="1" dirty="0"/>
          </a:p>
          <a:p>
            <a:pPr algn="l"/>
            <a:r>
              <a:rPr lang="en-US" sz="1400" b="1" dirty="0"/>
              <a:t>Which part of the muscle is pointing to </a:t>
            </a:r>
            <a:r>
              <a:rPr lang="en-US" sz="1400" b="1" dirty="0">
                <a:solidFill>
                  <a:srgbClr val="FF0000"/>
                </a:solidFill>
              </a:rPr>
              <a:t>ACTIN</a:t>
            </a:r>
            <a:r>
              <a:rPr lang="en-US" sz="1400" b="1" dirty="0"/>
              <a:t>?</a:t>
            </a:r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9B08045-649D-1C31-B797-6F16E5D79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7685" y="4716623"/>
            <a:ext cx="4749800" cy="23876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8279EE1-1023-A905-272A-29A51AAB6AD7}"/>
              </a:ext>
            </a:extLst>
          </p:cNvPr>
          <p:cNvCxnSpPr/>
          <p:nvPr/>
        </p:nvCxnSpPr>
        <p:spPr>
          <a:xfrm>
            <a:off x="4835228" y="4097388"/>
            <a:ext cx="0" cy="83557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C1AA62D-D31D-54A1-B32D-C42490B79535}"/>
              </a:ext>
            </a:extLst>
          </p:cNvPr>
          <p:cNvCxnSpPr>
            <a:cxnSpLocks/>
          </p:cNvCxnSpPr>
          <p:nvPr/>
        </p:nvCxnSpPr>
        <p:spPr>
          <a:xfrm flipV="1">
            <a:off x="4593491" y="6179312"/>
            <a:ext cx="0" cy="13234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3ACAFD6D-81A6-A6EB-040E-90FF5269BBCF}"/>
              </a:ext>
            </a:extLst>
          </p:cNvPr>
          <p:cNvSpPr/>
          <p:nvPr/>
        </p:nvSpPr>
        <p:spPr>
          <a:xfrm>
            <a:off x="3802585" y="3435236"/>
            <a:ext cx="2185988" cy="5202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3054F08-4207-0350-7083-0601799E8B61}"/>
              </a:ext>
            </a:extLst>
          </p:cNvPr>
          <p:cNvSpPr/>
          <p:nvPr/>
        </p:nvSpPr>
        <p:spPr>
          <a:xfrm>
            <a:off x="3742234" y="7723458"/>
            <a:ext cx="2185988" cy="5202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picture containing whiteboard&#10;&#10;Description automatically generated">
            <a:extLst>
              <a:ext uri="{FF2B5EF4-FFF2-40B4-BE49-F238E27FC236}">
                <a16:creationId xmlns:a16="http://schemas.microsoft.com/office/drawing/2014/main" id="{AF14EA7B-D89C-3757-886B-AE599CB96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86" y="2803030"/>
            <a:ext cx="1731329" cy="1514913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B9871D7-925B-63A2-877A-C7FE2A247F94}"/>
              </a:ext>
            </a:extLst>
          </p:cNvPr>
          <p:cNvCxnSpPr>
            <a:cxnSpLocks/>
          </p:cNvCxnSpPr>
          <p:nvPr/>
        </p:nvCxnSpPr>
        <p:spPr>
          <a:xfrm>
            <a:off x="1277475" y="3836004"/>
            <a:ext cx="504145" cy="75111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6581DC1B-B3F5-2AB9-08A7-791CF786F527}"/>
              </a:ext>
            </a:extLst>
          </p:cNvPr>
          <p:cNvSpPr/>
          <p:nvPr/>
        </p:nvSpPr>
        <p:spPr>
          <a:xfrm>
            <a:off x="97242" y="7983589"/>
            <a:ext cx="3089878" cy="880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/>
              <a:t>This question is evidence of learning goals: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20-D4.2K (R, E)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20-4KS (R)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20-4.4S (R) 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endParaRPr lang="en-US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551A6A0-774C-5268-664F-A82AEAB3A6CD}"/>
              </a:ext>
            </a:extLst>
          </p:cNvPr>
          <p:cNvSpPr txBox="1"/>
          <p:nvPr/>
        </p:nvSpPr>
        <p:spPr>
          <a:xfrm>
            <a:off x="29402" y="8882390"/>
            <a:ext cx="68285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20-1 Muscles Unit Test (Replacement)							            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110646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2BAB-FB8F-CD60-C5AB-FECD0ADC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012" y="330385"/>
            <a:ext cx="4371975" cy="363298"/>
          </a:xfrm>
        </p:spPr>
        <p:txBody>
          <a:bodyPr>
            <a:normAutofit/>
          </a:bodyPr>
          <a:lstStyle/>
          <a:p>
            <a:r>
              <a:rPr lang="en-US" sz="1400" b="1" dirty="0"/>
              <a:t>Bio 20-1 Unit Test: Muscles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92CDFE-08E0-60BB-6E4C-9B2A25944758}"/>
              </a:ext>
            </a:extLst>
          </p:cNvPr>
          <p:cNvSpPr txBox="1">
            <a:spLocks/>
          </p:cNvSpPr>
          <p:nvPr/>
        </p:nvSpPr>
        <p:spPr>
          <a:xfrm>
            <a:off x="339123" y="892689"/>
            <a:ext cx="3089878" cy="3632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Name: __________________________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CB02B4-2580-AB2A-1EB6-0C9CBA678578}"/>
              </a:ext>
            </a:extLst>
          </p:cNvPr>
          <p:cNvSpPr txBox="1">
            <a:spLocks/>
          </p:cNvSpPr>
          <p:nvPr/>
        </p:nvSpPr>
        <p:spPr>
          <a:xfrm>
            <a:off x="3428999" y="882179"/>
            <a:ext cx="3089878" cy="3632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Date: ___________________________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E09E48-5863-9717-F396-51335099F539}"/>
              </a:ext>
            </a:extLst>
          </p:cNvPr>
          <p:cNvSpPr txBox="1">
            <a:spLocks/>
          </p:cNvSpPr>
          <p:nvPr/>
        </p:nvSpPr>
        <p:spPr>
          <a:xfrm>
            <a:off x="339123" y="1454993"/>
            <a:ext cx="6179754" cy="5360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4. Use the words in the box to label the pictures. Use these words to help you in the next question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5E7CD4-BFBC-FEA9-D4E0-34CA29F46E92}"/>
              </a:ext>
            </a:extLst>
          </p:cNvPr>
          <p:cNvSpPr/>
          <p:nvPr/>
        </p:nvSpPr>
        <p:spPr>
          <a:xfrm>
            <a:off x="186267" y="7821554"/>
            <a:ext cx="3242732" cy="880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/>
              <a:t>This question is evidence of learning goals: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20-D4.2K (R)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20-4KS (R)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20-4.4S (R) 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endParaRPr lang="en-US" sz="1200" dirty="0"/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27431274-AE9B-86D4-0774-4E990DD49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102" y="2289505"/>
            <a:ext cx="4696427" cy="48634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538C48B-D75A-60DB-B30F-402EA45505D5}"/>
              </a:ext>
            </a:extLst>
          </p:cNvPr>
          <p:cNvSpPr txBox="1"/>
          <p:nvPr/>
        </p:nvSpPr>
        <p:spPr>
          <a:xfrm>
            <a:off x="29402" y="8882390"/>
            <a:ext cx="68285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20-1 Muscles Unit Test (Replacement)							            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3394219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2BAB-FB8F-CD60-C5AB-FECD0ADC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011" y="182113"/>
            <a:ext cx="4371975" cy="363298"/>
          </a:xfrm>
        </p:spPr>
        <p:txBody>
          <a:bodyPr>
            <a:normAutofit/>
          </a:bodyPr>
          <a:lstStyle/>
          <a:p>
            <a:r>
              <a:rPr lang="en-US" sz="1400" b="1" dirty="0"/>
              <a:t>Bio 20-1 Unit Test: Muscles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E09E48-5863-9717-F396-51335099F539}"/>
              </a:ext>
            </a:extLst>
          </p:cNvPr>
          <p:cNvSpPr txBox="1">
            <a:spLocks/>
          </p:cNvSpPr>
          <p:nvPr/>
        </p:nvSpPr>
        <p:spPr>
          <a:xfrm>
            <a:off x="255538" y="2598762"/>
            <a:ext cx="6267925" cy="2631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400" b="1" dirty="0"/>
              <a:t>4. This graph shows how a person’s body moves during exercise. Can you figure out when they:</a:t>
            </a:r>
          </a:p>
          <a:p>
            <a:pPr algn="l"/>
            <a:endParaRPr lang="en-US" sz="1400" b="1" dirty="0"/>
          </a:p>
          <a:p>
            <a:pPr marL="342900" indent="-342900" algn="l">
              <a:buAutoNum type="alphaLcPeriod"/>
            </a:pPr>
            <a:r>
              <a:rPr lang="en-US" sz="1400" b="1" dirty="0"/>
              <a:t>Took a </a:t>
            </a:r>
            <a:r>
              <a:rPr lang="en-US" sz="1400" b="1" dirty="0">
                <a:solidFill>
                  <a:srgbClr val="FF0000"/>
                </a:solidFill>
              </a:rPr>
              <a:t>rest</a:t>
            </a:r>
          </a:p>
          <a:p>
            <a:pPr marL="342900" indent="-342900" algn="l">
              <a:buAutoNum type="alphaLcPeriod"/>
            </a:pPr>
            <a:endParaRPr lang="en-US" sz="1400" b="1" dirty="0"/>
          </a:p>
          <a:p>
            <a:pPr marL="342900" indent="-342900" algn="l">
              <a:buAutoNum type="alphaLcPeriod"/>
            </a:pPr>
            <a:r>
              <a:rPr lang="en-US" sz="1400" b="1" dirty="0">
                <a:solidFill>
                  <a:srgbClr val="FF0000"/>
                </a:solidFill>
              </a:rPr>
              <a:t>Exercised</a:t>
            </a:r>
            <a:r>
              <a:rPr lang="en-US" sz="1400" b="1" dirty="0"/>
              <a:t> really hard</a:t>
            </a:r>
          </a:p>
          <a:p>
            <a:pPr marL="342900" indent="-342900" algn="l">
              <a:buAutoNum type="alphaLcPeriod"/>
            </a:pPr>
            <a:endParaRPr lang="en-US" sz="1400" b="1" dirty="0"/>
          </a:p>
          <a:p>
            <a:pPr marL="342900" indent="-342900" algn="l">
              <a:buAutoNum type="alphaLcPeriod"/>
            </a:pPr>
            <a:r>
              <a:rPr lang="en-US" sz="1400" b="1" dirty="0">
                <a:solidFill>
                  <a:srgbClr val="FF0000"/>
                </a:solidFill>
              </a:rPr>
              <a:t>How long </a:t>
            </a:r>
            <a:r>
              <a:rPr lang="en-US" sz="1400" b="1" dirty="0"/>
              <a:t>they exercised for</a:t>
            </a:r>
          </a:p>
          <a:p>
            <a:pPr marL="342900" indent="-342900" algn="l">
              <a:buAutoNum type="alphaLcPeriod"/>
            </a:pPr>
            <a:endParaRPr lang="en-US" sz="1400" b="1" dirty="0"/>
          </a:p>
          <a:p>
            <a:pPr marL="342900" indent="-342900" algn="l">
              <a:buAutoNum type="alphaLcPeriod"/>
            </a:pPr>
            <a:r>
              <a:rPr lang="en-US" sz="1400" b="1" dirty="0">
                <a:solidFill>
                  <a:srgbClr val="FF0000"/>
                </a:solidFill>
              </a:rPr>
              <a:t>Recovered </a:t>
            </a:r>
          </a:p>
        </p:txBody>
      </p:sp>
      <p:pic>
        <p:nvPicPr>
          <p:cNvPr id="8" name="Picture 7" descr="A picture containing text, sitting, map&#10;&#10;Description automatically generated">
            <a:extLst>
              <a:ext uri="{FF2B5EF4-FFF2-40B4-BE49-F238E27FC236}">
                <a16:creationId xmlns:a16="http://schemas.microsoft.com/office/drawing/2014/main" id="{9EB8555B-04FE-2BF9-4C45-0496F3273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49" y="3904407"/>
            <a:ext cx="5778500" cy="378460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F5AF627-24F7-F288-3992-33FABCD72682}"/>
              </a:ext>
            </a:extLst>
          </p:cNvPr>
          <p:cNvCxnSpPr>
            <a:cxnSpLocks/>
          </p:cNvCxnSpPr>
          <p:nvPr/>
        </p:nvCxnSpPr>
        <p:spPr>
          <a:xfrm flipV="1">
            <a:off x="5957052" y="7403540"/>
            <a:ext cx="0" cy="84070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03D9216-B22A-2212-B3CF-02CCC2A97F16}"/>
              </a:ext>
            </a:extLst>
          </p:cNvPr>
          <p:cNvCxnSpPr>
            <a:cxnSpLocks/>
          </p:cNvCxnSpPr>
          <p:nvPr/>
        </p:nvCxnSpPr>
        <p:spPr>
          <a:xfrm>
            <a:off x="1580015" y="4024220"/>
            <a:ext cx="804041" cy="53677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3E475C0-A000-2CA7-4C1D-C848FCCDA4D9}"/>
              </a:ext>
            </a:extLst>
          </p:cNvPr>
          <p:cNvSpPr/>
          <p:nvPr/>
        </p:nvSpPr>
        <p:spPr>
          <a:xfrm>
            <a:off x="3389500" y="2761390"/>
            <a:ext cx="1778043" cy="441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3E0E7C0-08EC-E8BA-8063-F977DAEBF82C}"/>
              </a:ext>
            </a:extLst>
          </p:cNvPr>
          <p:cNvSpPr/>
          <p:nvPr/>
        </p:nvSpPr>
        <p:spPr>
          <a:xfrm>
            <a:off x="189702" y="3463097"/>
            <a:ext cx="1778043" cy="441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A4C691-58BB-4CDC-19CC-2090BE5075BB}"/>
              </a:ext>
            </a:extLst>
          </p:cNvPr>
          <p:cNvSpPr/>
          <p:nvPr/>
        </p:nvSpPr>
        <p:spPr>
          <a:xfrm>
            <a:off x="4745420" y="4866511"/>
            <a:ext cx="1778043" cy="441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C63D2C0-27ED-CC15-F6B6-682D71655466}"/>
              </a:ext>
            </a:extLst>
          </p:cNvPr>
          <p:cNvSpPr/>
          <p:nvPr/>
        </p:nvSpPr>
        <p:spPr>
          <a:xfrm>
            <a:off x="4918592" y="8329219"/>
            <a:ext cx="1778043" cy="4413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6C5128A-9DAB-8051-074A-E499D243C18C}"/>
              </a:ext>
            </a:extLst>
          </p:cNvPr>
          <p:cNvSpPr/>
          <p:nvPr/>
        </p:nvSpPr>
        <p:spPr>
          <a:xfrm>
            <a:off x="2905265" y="5796707"/>
            <a:ext cx="523736" cy="4413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D12E7C4-9B80-3061-41C7-622FB2A01580}"/>
              </a:ext>
            </a:extLst>
          </p:cNvPr>
          <p:cNvSpPr/>
          <p:nvPr/>
        </p:nvSpPr>
        <p:spPr>
          <a:xfrm>
            <a:off x="4362854" y="6312585"/>
            <a:ext cx="152401" cy="2983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BDF905-6991-1AFC-255D-256C033AB429}"/>
              </a:ext>
            </a:extLst>
          </p:cNvPr>
          <p:cNvSpPr/>
          <p:nvPr/>
        </p:nvSpPr>
        <p:spPr>
          <a:xfrm>
            <a:off x="2463168" y="4474057"/>
            <a:ext cx="152401" cy="2983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DAF7CD9-11DB-52B1-F5B7-11935EB72F50}"/>
              </a:ext>
            </a:extLst>
          </p:cNvPr>
          <p:cNvSpPr/>
          <p:nvPr/>
        </p:nvSpPr>
        <p:spPr>
          <a:xfrm>
            <a:off x="5126255" y="6874213"/>
            <a:ext cx="144526" cy="17846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61F3981-9C05-CD63-72CF-4595AF2CB8FE}"/>
              </a:ext>
            </a:extLst>
          </p:cNvPr>
          <p:cNvSpPr/>
          <p:nvPr/>
        </p:nvSpPr>
        <p:spPr>
          <a:xfrm>
            <a:off x="2832197" y="6874214"/>
            <a:ext cx="144526" cy="17846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703A8C6-164E-2D73-B309-49319F70EB8C}"/>
              </a:ext>
            </a:extLst>
          </p:cNvPr>
          <p:cNvSpPr/>
          <p:nvPr/>
        </p:nvSpPr>
        <p:spPr>
          <a:xfrm>
            <a:off x="3665423" y="3994324"/>
            <a:ext cx="241556" cy="18419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76AE23D-6221-736B-54D4-506E8CD4F8B8}"/>
              </a:ext>
            </a:extLst>
          </p:cNvPr>
          <p:cNvSpPr/>
          <p:nvPr/>
        </p:nvSpPr>
        <p:spPr>
          <a:xfrm>
            <a:off x="539749" y="5645427"/>
            <a:ext cx="1249721" cy="3578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D27C976-3D09-B3D5-A9C0-A6B808E4D04F}"/>
              </a:ext>
            </a:extLst>
          </p:cNvPr>
          <p:cNvCxnSpPr>
            <a:cxnSpLocks/>
          </p:cNvCxnSpPr>
          <p:nvPr/>
        </p:nvCxnSpPr>
        <p:spPr>
          <a:xfrm>
            <a:off x="3738492" y="3445022"/>
            <a:ext cx="0" cy="61179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895D390-6CA1-BAC1-8CC8-2F0383DA9E46}"/>
              </a:ext>
            </a:extLst>
          </p:cNvPr>
          <p:cNvCxnSpPr>
            <a:cxnSpLocks/>
          </p:cNvCxnSpPr>
          <p:nvPr/>
        </p:nvCxnSpPr>
        <p:spPr>
          <a:xfrm flipH="1">
            <a:off x="5068532" y="5453746"/>
            <a:ext cx="457035" cy="59077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AE1527EA-5F9E-C726-1F10-BE31CD599041}"/>
              </a:ext>
            </a:extLst>
          </p:cNvPr>
          <p:cNvSpPr/>
          <p:nvPr/>
        </p:nvSpPr>
        <p:spPr>
          <a:xfrm>
            <a:off x="119140" y="7932213"/>
            <a:ext cx="3047993" cy="8805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/>
              <a:t>This question is evidence of learning goals: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20-4KS (R, E)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20-4.4S (R) 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endParaRPr lang="en-US" sz="1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30C7367-6DB1-70AB-33E5-5A70F5B57A75}"/>
              </a:ext>
            </a:extLst>
          </p:cNvPr>
          <p:cNvSpPr txBox="1"/>
          <p:nvPr/>
        </p:nvSpPr>
        <p:spPr>
          <a:xfrm>
            <a:off x="29402" y="8882390"/>
            <a:ext cx="682859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20-1 Muscles Unit Test (Replacement)							            Shelley Moore, 2022</a:t>
            </a:r>
          </a:p>
        </p:txBody>
      </p:sp>
    </p:spTree>
    <p:extLst>
      <p:ext uri="{BB962C8B-B14F-4D97-AF65-F5344CB8AC3E}">
        <p14:creationId xmlns:p14="http://schemas.microsoft.com/office/powerpoint/2010/main" val="3913503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349</Words>
  <Application>Microsoft Macintosh PowerPoint</Application>
  <PresentationFormat>Letter Paper (8.5x11 in)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Bio 20-1 Unit Test: Muscles</vt:lpstr>
      <vt:lpstr>Bio 20-1 Unit Test: Muscles</vt:lpstr>
      <vt:lpstr>Bio 20-1 Unit Test: Muscles</vt:lpstr>
      <vt:lpstr>Bio 20-1 Unit Test: Muscles</vt:lpstr>
      <vt:lpstr>Bio 20-1 Unit Test: Muscles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20-1 Unit Test: Muscles</dc:title>
  <dc:creator>Shelley Moore</dc:creator>
  <cp:lastModifiedBy>Shelley Moore</cp:lastModifiedBy>
  <cp:revision>1</cp:revision>
  <dcterms:created xsi:type="dcterms:W3CDTF">2022-06-13T16:04:48Z</dcterms:created>
  <dcterms:modified xsi:type="dcterms:W3CDTF">2022-06-13T17:44:33Z</dcterms:modified>
</cp:coreProperties>
</file>