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22"/>
    <p:restoredTop sz="94684"/>
  </p:normalViewPr>
  <p:slideViewPr>
    <p:cSldViewPr snapToGrid="0" snapToObjects="1">
      <p:cViewPr>
        <p:scale>
          <a:sx n="99" d="100"/>
          <a:sy n="99" d="100"/>
        </p:scale>
        <p:origin x="28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73323-029C-922D-8724-153FBDA07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7ED3C-A617-8A86-F2F6-6F3D194E3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4EF4C-8916-C0F9-E216-6529C164E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7C866-958C-815C-7ACB-93402AC1D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07583-5729-B5C8-6AA0-F3088A069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0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8ECB4-3E8D-F8A6-DC77-491B2587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B188D-054C-5156-AD48-27F1EB2B9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D295F-A94B-A018-FEAF-8E0DB14ED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648E7-7C5A-5E34-0B2A-6BC270477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5C122-D343-09D8-F115-A0F77FF3C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8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5D4B20-B67D-7229-3205-C0950BE24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F3479-F39F-BB47-755D-C60D45B49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EF498-8C59-C663-62E7-4702A8068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98D1D-292E-FBF1-E897-4799E1FE1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7FD70-26F1-F1C7-0D1B-7272D04F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1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83B7-49BF-3B8F-3806-5A0F9F827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D70E7-BDB5-463E-82D0-E274DB8AD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8C4E6-39AD-61C5-3F49-37BD6E035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E1121-29B5-1BAF-F527-E7C0139A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A0E80-576D-D479-FECE-4DD1BC5C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4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2A327-D4C6-6F58-64C1-CE746C84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E934B-54F2-1122-3826-C09213F6B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6EDF0-C055-0EF8-501F-4410C3546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8966B-3456-28CC-01C2-52BA25CB0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2E30B-C2C1-3424-AD00-560E8B22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0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3F33C-4647-2828-EF63-89511FB0E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3D5A7-C1BD-A42C-2468-E8DD2050A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24DC1-B463-0ABD-8784-70651DCE5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0C080-B329-500E-166A-294451323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D4A95-88B1-8B62-EBC9-C9DBDCAD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2AB0A9-E7B8-2656-8560-54E3FF130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6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FF52-E5F0-13AB-88C1-ED9093ACF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E24FE-AE84-5A22-6114-940725F1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88A1F0-68F8-9DD7-8827-6A2E4361B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25F3FD-C6A6-0DDD-F0F2-623C5E032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53CEEA-FE5F-90B2-AFB7-C09AA6CED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78BDEA-FC61-642D-6D5E-1E1F25407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F787EE-0331-4E76-A82B-8FB5FD0AE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D8DB2-8CAC-8A80-1AB8-4F5945EC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5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1D6A8-B2A3-24DA-272B-0D9CDE72D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36065F-DA92-8A3F-4D60-713FB37C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69437B-F563-F681-2ABF-DA4CECF60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B574D-2DBC-1115-061F-61F150D7B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9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EBC586-EBDD-6CDA-D5BE-5E0A1A4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5C5E76-EF5D-D815-C6BE-8BFF0CF13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00B3E-EC6C-B69F-A377-297E5381E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4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08D8E-E1A3-A727-C6E1-B11D11D5A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1222F-A6DB-FFB0-3E90-452E9C28B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1A1B9-E378-DDC7-AD93-B3B6D05FC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1841-30B2-F986-F008-0D9DACC86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BAFCA-5841-8F1B-D11A-8CD59DCB1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E0D7C-E2DA-1D99-962D-E52C5F2C9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3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7BF83-B586-F9AD-8849-B81B4BCB6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EC6940-47D0-F27D-0447-38E5C8EC1C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7D097-A8D7-89C4-7180-94639C317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2640FB-0539-8CAF-B81F-74AEB0E35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DE060-7167-CEC2-E2A4-F8A1E04E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188BF-64BA-39C9-1F1D-BC377130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6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88173F-FAFF-0A26-9769-91CBE5107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85919-36E7-8273-4DE2-A134B9187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DE783-5AFC-2ACF-ABB3-4B4A0118C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CEB47-D92A-C542-805B-0725645AA6C0}" type="datetimeFigureOut">
              <a:rPr lang="en-US" smtClean="0"/>
              <a:t>6/6/22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2C77B-5EDA-7F10-A6E5-01029CDDB4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B85EE-7D78-FB23-4ED6-07CC0303A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6592-FC70-5746-A08B-EE2DE265C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0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5089D7-902E-3951-4720-10AC3B1B6C9C}"/>
              </a:ext>
            </a:extLst>
          </p:cNvPr>
          <p:cNvSpPr/>
          <p:nvPr/>
        </p:nvSpPr>
        <p:spPr>
          <a:xfrm>
            <a:off x="348343" y="102229"/>
            <a:ext cx="3802743" cy="5028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Course: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42B9A1-1226-FAAA-34ED-283C01CFDD03}"/>
              </a:ext>
            </a:extLst>
          </p:cNvPr>
          <p:cNvSpPr/>
          <p:nvPr/>
        </p:nvSpPr>
        <p:spPr>
          <a:xfrm>
            <a:off x="4371286" y="102228"/>
            <a:ext cx="3669630" cy="5028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Topic: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8CFC3B-2ECD-6598-4DC6-2978D9D9E9A9}"/>
              </a:ext>
            </a:extLst>
          </p:cNvPr>
          <p:cNvSpPr/>
          <p:nvPr/>
        </p:nvSpPr>
        <p:spPr>
          <a:xfrm>
            <a:off x="8261116" y="102227"/>
            <a:ext cx="3669630" cy="5028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Student: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70B2C-96F1-61DE-6C4F-0E32FB7F0E98}"/>
              </a:ext>
            </a:extLst>
          </p:cNvPr>
          <p:cNvSpPr/>
          <p:nvPr/>
        </p:nvSpPr>
        <p:spPr>
          <a:xfrm>
            <a:off x="348343" y="706159"/>
            <a:ext cx="11582403" cy="5028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General Learning Outcome: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CF17F4-857A-235B-EBAA-FF6C5CFE8D13}"/>
              </a:ext>
            </a:extLst>
          </p:cNvPr>
          <p:cNvSpPr/>
          <p:nvPr/>
        </p:nvSpPr>
        <p:spPr>
          <a:xfrm>
            <a:off x="348342" y="1310089"/>
            <a:ext cx="11582403" cy="5028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Specific Learning Outcome: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9F19FD-C64B-3720-E814-82DD6A8BE00A}"/>
              </a:ext>
            </a:extLst>
          </p:cNvPr>
          <p:cNvSpPr/>
          <p:nvPr/>
        </p:nvSpPr>
        <p:spPr>
          <a:xfrm>
            <a:off x="348342" y="1812921"/>
            <a:ext cx="11582403" cy="15779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C696AE-A5AB-1923-10A7-38AA89131EB8}"/>
              </a:ext>
            </a:extLst>
          </p:cNvPr>
          <p:cNvSpPr/>
          <p:nvPr/>
        </p:nvSpPr>
        <p:spPr>
          <a:xfrm>
            <a:off x="348342" y="3540780"/>
            <a:ext cx="3202490" cy="27122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CD4743-F502-1A22-5998-BECDFDEA7635}"/>
              </a:ext>
            </a:extLst>
          </p:cNvPr>
          <p:cNvSpPr/>
          <p:nvPr/>
        </p:nvSpPr>
        <p:spPr>
          <a:xfrm>
            <a:off x="4538297" y="3540781"/>
            <a:ext cx="3202490" cy="2712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65372F-EE9C-FF71-5FD6-2AD87F2B130D}"/>
              </a:ext>
            </a:extLst>
          </p:cNvPr>
          <p:cNvSpPr/>
          <p:nvPr/>
        </p:nvSpPr>
        <p:spPr>
          <a:xfrm>
            <a:off x="8728254" y="3540780"/>
            <a:ext cx="3202490" cy="2712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0F7930-D1FE-153D-4E5C-735036130EAC}"/>
              </a:ext>
            </a:extLst>
          </p:cNvPr>
          <p:cNvSpPr txBox="1"/>
          <p:nvPr/>
        </p:nvSpPr>
        <p:spPr>
          <a:xfrm>
            <a:off x="858033" y="6253049"/>
            <a:ext cx="20354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Student Evidence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032FAA-E479-A58E-480E-81022D31DD1D}"/>
              </a:ext>
            </a:extLst>
          </p:cNvPr>
          <p:cNvSpPr txBox="1"/>
          <p:nvPr/>
        </p:nvSpPr>
        <p:spPr>
          <a:xfrm>
            <a:off x="5188361" y="6253049"/>
            <a:ext cx="20354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Student Evidence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99CCFB-55C8-0464-1629-24FF4A9E6652}"/>
              </a:ext>
            </a:extLst>
          </p:cNvPr>
          <p:cNvSpPr txBox="1"/>
          <p:nvPr/>
        </p:nvSpPr>
        <p:spPr>
          <a:xfrm>
            <a:off x="9415397" y="6253049"/>
            <a:ext cx="20354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Student Evidence 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7B7F7A-71A2-EB7B-D82B-C9493FD1F897}"/>
              </a:ext>
            </a:extLst>
          </p:cNvPr>
          <p:cNvSpPr txBox="1"/>
          <p:nvPr/>
        </p:nvSpPr>
        <p:spPr>
          <a:xfrm>
            <a:off x="0" y="6596390"/>
            <a:ext cx="1219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Triangulating Student Evidence								        		                  Shelley  Moore,  2022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592E-2E0B-9AD8-884F-693F59B03927}"/>
              </a:ext>
            </a:extLst>
          </p:cNvPr>
          <p:cNvSpPr txBox="1"/>
          <p:nvPr/>
        </p:nvSpPr>
        <p:spPr>
          <a:xfrm>
            <a:off x="3550830" y="4388696"/>
            <a:ext cx="98746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964803-823B-B7AA-5F31-249BCA4578CE}"/>
              </a:ext>
            </a:extLst>
          </p:cNvPr>
          <p:cNvSpPr txBox="1"/>
          <p:nvPr/>
        </p:nvSpPr>
        <p:spPr>
          <a:xfrm>
            <a:off x="7767382" y="4388695"/>
            <a:ext cx="98746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31855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44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4</cp:revision>
  <dcterms:created xsi:type="dcterms:W3CDTF">2022-06-06T16:47:11Z</dcterms:created>
  <dcterms:modified xsi:type="dcterms:W3CDTF">2022-06-06T17:44:40Z</dcterms:modified>
</cp:coreProperties>
</file>