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687" r:id="rId2"/>
    <p:sldId id="1694" r:id="rId3"/>
    <p:sldId id="1695" r:id="rId4"/>
    <p:sldId id="1688" r:id="rId5"/>
    <p:sldId id="2000" r:id="rId6"/>
    <p:sldId id="1691" r:id="rId7"/>
    <p:sldId id="17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76D7-4AE0-10CE-836F-AC78C82F3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68F40-3044-4BAE-5ACE-693B68AD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CFB2-DD2E-5486-B6AD-A6CA5A07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910B-ACF3-AC8E-E11C-779B24E5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89C0-A6AD-9B3F-EAA4-EB62E5FE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19F7-393E-42FF-77E1-ECE6EB8E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93532-0107-23B5-4C68-4556EB961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EFB87-ACFC-7237-CDA5-FE6F6D28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626B0-663A-19F1-F7BB-175243FF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35435-5616-CE31-868A-DB55872E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B55E8-753D-CF1B-3CC9-37FBB330E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80A3F-1BDA-3F2E-D43A-4BBBA4EAC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D3898-3B2E-5562-4CBD-73645874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ADE8-AEB1-A3CB-B197-7F31F6D1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F7996-67A0-A823-01CC-0FFCAABD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DAB8-1116-CDF4-1810-42AC2BF1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8F2C-C21E-0A81-FAE8-96AE8D00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7A0C-DE00-10E9-3FFC-1370E321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462A5-D1FC-9FB6-69EB-CFA4C431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3FD53-85ED-0B70-32F2-F0EDD0D1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E606-B005-262D-824F-666C4BD5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9E4C-94C6-6D35-C26A-FDC185397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D2BBF-2D03-537E-C90D-609B84DF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5D7C0-699F-D876-31F5-B1F1AF27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586A5-CCFD-76E8-057B-50E8864B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4E43-76A8-F758-0224-4E04492C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1785-D544-4BB1-3016-09283DE9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88403-E703-C437-44BD-B485566C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C3E61-40B4-D709-1D45-48E58388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157DD-50FF-8D6E-CC11-469E5DB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2D7CC-87A7-D004-CB41-06F3E3B5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710C-9B18-AE5C-968A-1917FCAD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3DB82-0BF2-FEE5-0477-8A356BDC3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F0AE8-0B04-8717-7F2D-F7951E6DB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C9A60-256F-4114-8E88-8E978E1BF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9BE62-8E12-5FAC-4E9A-CE024ACC6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489D2-097E-C416-DF3B-808B258B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70799-722F-161F-DFD4-BFD17F14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303EA-206E-C9D8-E16C-169093FF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1E1B-D718-EDEC-91E6-27B62635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660FA-D8E7-63EB-DE3E-0306570F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8FC4A-305E-C894-4557-9A3C8A74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FE1C6-8925-1533-541F-B5458000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BF68D-602D-DCE0-AC49-C2663ACE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B8025-9187-7895-0BC1-4601C4A3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BCC9C-F3AE-20C0-A080-201E1484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6E78-5758-3AD3-C729-64781DC9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9ED4-6419-B8A1-D1DF-7901C9FD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38C1B-6495-9917-4391-690C8E775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BAAD1-8E9D-8F7A-EB0F-AFF3FAFF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F22B-5817-8DA3-3414-8ACB16AB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820F8-C244-7E7B-649B-118CCE25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B618-04D5-99CC-6FDC-4802CDDB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60C70-58AE-B538-BDF9-E2CB4CB55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67557-89AD-AD6F-95BE-3C3CBF94D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3E096-7E4D-04ED-4C20-DFDD7E20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A7ABE-3F7F-81FB-5677-D2359C53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5617B-65E0-3D3D-4631-01CC9621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CF68F-2527-D814-B289-C52AB49C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7C1F0-ED38-3DF4-9800-C57D4E64B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385FC-35F9-FBBC-C16C-FB602A9F3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E9B2-D047-2549-95AA-5481DF30164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9FE1-6805-0EDB-9CDF-FC46F0CB6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A8C9-E355-C103-51FD-2C8590FF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4E1F-0014-B845-8204-A00CF63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</a:t>
            </a:r>
            <a:r>
              <a:rPr lang="en-US" dirty="0">
                <a:solidFill>
                  <a:srgbClr val="FF0000"/>
                </a:solidFill>
              </a:rPr>
              <a:t>Identities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BC0D0-A702-4140-94D2-C4C9567D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731" y="1724621"/>
            <a:ext cx="3790950" cy="39052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955498" y="2187616"/>
            <a:ext cx="5367914" cy="344225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communities do I belong to?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colours are bright for me?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colours are important to me?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colours are areas of strength or passion?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colours are bright at school?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colours are bright outside of school?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have my communities changed over time?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BD01B-8B7F-CF48-BC20-E409C61BD12F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16555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</a:t>
            </a:r>
            <a:r>
              <a:rPr lang="en-US" dirty="0">
                <a:solidFill>
                  <a:srgbClr val="FF0000"/>
                </a:solidFill>
              </a:rPr>
              <a:t>interests</a:t>
            </a:r>
            <a:r>
              <a:rPr lang="en-US" dirty="0"/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1863330" y="2593182"/>
            <a:ext cx="4460081" cy="30366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things that I like? or I am  interested in? 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things that I am passionate about?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do I want to learn more about?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do I spend a lot of time thinking about?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do I wish I could do more of?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6CE44-C091-4145-86A6-62D4DE90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07" y="1703786"/>
            <a:ext cx="3504009" cy="3504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3C50D-EDB2-094E-9ADE-41EB1858EE27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369980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57251"/>
            <a:ext cx="7886700" cy="994172"/>
          </a:xfrm>
        </p:spPr>
        <p:txBody>
          <a:bodyPr/>
          <a:lstStyle/>
          <a:p>
            <a:r>
              <a:rPr lang="en-US" dirty="0"/>
              <a:t>What are my </a:t>
            </a:r>
            <a:r>
              <a:rPr lang="en-US" dirty="0">
                <a:solidFill>
                  <a:srgbClr val="FF0000"/>
                </a:solidFill>
              </a:rPr>
              <a:t>strengths</a:t>
            </a:r>
            <a:r>
              <a:rPr lang="en-US" dirty="0"/>
              <a:t>??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1910488" y="2484950"/>
            <a:ext cx="4460081" cy="31039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things that I am  really good at? 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things I can do on my own?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things that I can help others with or teach to others?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8E2D2-EA82-6141-B0D6-1E0CB9DD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74" y="2484949"/>
            <a:ext cx="3985880" cy="2831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1FC9B-8856-D542-AB7D-733AA7EF6391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98062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</a:t>
            </a:r>
            <a:r>
              <a:rPr lang="en-US" dirty="0">
                <a:solidFill>
                  <a:srgbClr val="FF0000"/>
                </a:solidFill>
              </a:rPr>
              <a:t>stretches</a:t>
            </a:r>
            <a:r>
              <a:rPr lang="en-US" dirty="0"/>
              <a:t>??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1852614" y="2311600"/>
            <a:ext cx="4460081" cy="31039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do I need to get better at?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Things that I can control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Things that are hard, but am getting better at?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Things I need some support with?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1377B-6AEF-5F4F-9CC9-87B2E27E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38" y="1545778"/>
            <a:ext cx="2228172" cy="1960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78954-33F4-BA4E-9DA7-03071B90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7" y="3567004"/>
            <a:ext cx="2849939" cy="2389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26D49-234F-BE4A-A0C0-ED9FEEF6A868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129961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49" y="414540"/>
            <a:ext cx="7886700" cy="1325563"/>
          </a:xfrm>
        </p:spPr>
        <p:txBody>
          <a:bodyPr/>
          <a:lstStyle/>
          <a:p>
            <a:r>
              <a:rPr lang="en-US" dirty="0"/>
              <a:t>What are my </a:t>
            </a:r>
            <a:r>
              <a:rPr lang="en-US" dirty="0">
                <a:solidFill>
                  <a:srgbClr val="FF0000"/>
                </a:solidFill>
              </a:rPr>
              <a:t>needs</a:t>
            </a:r>
            <a:r>
              <a:rPr lang="en-US" dirty="0"/>
              <a:t>??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2671549" y="1748440"/>
            <a:ext cx="7703218" cy="1680560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effects my learning that is out of my control?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effects me at school and at in life?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will I need support for for a long time?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C6C27-23ED-924F-942D-67A92370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49" y="3243163"/>
            <a:ext cx="6480168" cy="2656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08E7-77D5-5545-AEBC-EF8A1BFFD0C4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321074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962" y="880243"/>
            <a:ext cx="7997005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FF0000"/>
                </a:solidFill>
              </a:rPr>
              <a:t>supports </a:t>
            </a:r>
            <a:r>
              <a:rPr lang="en-US" dirty="0"/>
              <a:t>that can help me?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2045961" y="2005778"/>
            <a:ext cx="8350658" cy="11088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are some </a:t>
            </a:r>
            <a:r>
              <a:rPr lang="en-US" sz="2800" dirty="0">
                <a:solidFill>
                  <a:schemeClr val="accent1"/>
                </a:solidFill>
              </a:rPr>
              <a:t>tools</a:t>
            </a:r>
            <a:r>
              <a:rPr lang="en-US" sz="2800" dirty="0"/>
              <a:t> that I can use to help me learn? 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</a:t>
            </a:r>
            <a:r>
              <a:rPr lang="en-US" sz="2800" dirty="0">
                <a:solidFill>
                  <a:schemeClr val="accent1"/>
                </a:solidFill>
              </a:rPr>
              <a:t>tools</a:t>
            </a:r>
            <a:r>
              <a:rPr lang="en-US" sz="2800" dirty="0"/>
              <a:t> help me to pay attention and keeps me interested?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B591CF-C9AC-9747-8721-AFAEABEC10EE}"/>
              </a:ext>
            </a:extLst>
          </p:cNvPr>
          <p:cNvSpPr txBox="1">
            <a:spLocks/>
          </p:cNvSpPr>
          <p:nvPr/>
        </p:nvSpPr>
        <p:spPr>
          <a:xfrm>
            <a:off x="2045961" y="3429000"/>
            <a:ext cx="799700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What are </a:t>
            </a:r>
            <a:r>
              <a:rPr lang="en-US" sz="4000" dirty="0">
                <a:solidFill>
                  <a:srgbClr val="FF0000"/>
                </a:solidFill>
              </a:rPr>
              <a:t>strategies </a:t>
            </a:r>
            <a:r>
              <a:rPr lang="en-US" sz="4000" dirty="0"/>
              <a:t>that can help me?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1D1173-2DB9-9440-A566-DE0682D1B715}"/>
              </a:ext>
            </a:extLst>
          </p:cNvPr>
          <p:cNvSpPr txBox="1">
            <a:spLocks/>
          </p:cNvSpPr>
          <p:nvPr/>
        </p:nvSpPr>
        <p:spPr>
          <a:xfrm>
            <a:off x="2045962" y="3850284"/>
            <a:ext cx="7997003" cy="25974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</a:t>
            </a:r>
            <a:r>
              <a:rPr lang="en-US" sz="2400" dirty="0">
                <a:solidFill>
                  <a:schemeClr val="accent1"/>
                </a:solidFill>
              </a:rPr>
              <a:t>actions</a:t>
            </a:r>
            <a:r>
              <a:rPr lang="en-US" sz="2400" dirty="0"/>
              <a:t> that I can do to help me learn? 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</a:t>
            </a:r>
            <a:r>
              <a:rPr lang="en-US" sz="2400" dirty="0">
                <a:solidFill>
                  <a:schemeClr val="accent1"/>
                </a:solidFill>
              </a:rPr>
              <a:t>actions</a:t>
            </a:r>
            <a:r>
              <a:rPr lang="en-US" sz="2400" dirty="0"/>
              <a:t> of others that help me learn?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These </a:t>
            </a:r>
            <a:r>
              <a:rPr lang="en-US" sz="2400" dirty="0">
                <a:solidFill>
                  <a:schemeClr val="accent1"/>
                </a:solidFill>
              </a:rPr>
              <a:t>actions</a:t>
            </a:r>
            <a:r>
              <a:rPr lang="en-US" sz="2400" dirty="0"/>
              <a:t> help me to pay attention and keeps me interested?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62080-5293-6B4B-9EC9-ABCFFC637724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221312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7C9E-DFE2-7B40-871D-B41F07D4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</a:t>
            </a:r>
            <a:r>
              <a:rPr lang="en-US" dirty="0">
                <a:solidFill>
                  <a:srgbClr val="FF0000"/>
                </a:solidFill>
              </a:rPr>
              <a:t>goals</a:t>
            </a:r>
            <a:r>
              <a:rPr lang="en-US" dirty="0"/>
              <a:t>??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045D8-6330-3B4C-824D-96D89FA5118B}"/>
              </a:ext>
            </a:extLst>
          </p:cNvPr>
          <p:cNvSpPr txBox="1">
            <a:spLocks/>
          </p:cNvSpPr>
          <p:nvPr/>
        </p:nvSpPr>
        <p:spPr>
          <a:xfrm>
            <a:off x="2336132" y="2125267"/>
            <a:ext cx="4403558" cy="3279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How can I make a plan to target my stretches?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do I want to get better at this year at school? At home? In life</a:t>
            </a:r>
            <a:endParaRPr lang="en-US" sz="338" dirty="0"/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do I want to learn more about this year?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Where do I see myself in 25 year?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goals do I have for my future?</a:t>
            </a:r>
          </a:p>
          <a:p>
            <a:pPr marL="321469" indent="-3214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competencies (or sub competencies) do I want to target?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E10B9-86AC-3941-8E1B-458A6B36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1" y="1953032"/>
            <a:ext cx="3524172" cy="307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D32D0-152D-1541-BA0B-C6EB4F006E19}"/>
              </a:ext>
            </a:extLst>
          </p:cNvPr>
          <p:cNvSpPr txBox="1"/>
          <p:nvPr/>
        </p:nvSpPr>
        <p:spPr>
          <a:xfrm>
            <a:off x="1524000" y="6587856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&amp; CBIEPs Session 3											 		  Shelley Moore, 2021</a:t>
            </a:r>
          </a:p>
        </p:txBody>
      </p:sp>
    </p:spTree>
    <p:extLst>
      <p:ext uri="{BB962C8B-B14F-4D97-AF65-F5344CB8AC3E}">
        <p14:creationId xmlns:p14="http://schemas.microsoft.com/office/powerpoint/2010/main" val="138531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are my Identities?</vt:lpstr>
      <vt:lpstr>What are my interests?</vt:lpstr>
      <vt:lpstr>What are my strengths??</vt:lpstr>
      <vt:lpstr>What are my stretches??</vt:lpstr>
      <vt:lpstr>What are my needs??</vt:lpstr>
      <vt:lpstr>What are supports that can help me?</vt:lpstr>
      <vt:lpstr>What are my goals??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my Identities?</dc:title>
  <dc:creator>Shelley Moore</dc:creator>
  <cp:lastModifiedBy>Shelley Moore</cp:lastModifiedBy>
  <cp:revision>1</cp:revision>
  <dcterms:created xsi:type="dcterms:W3CDTF">2022-06-13T19:10:54Z</dcterms:created>
  <dcterms:modified xsi:type="dcterms:W3CDTF">2022-06-13T19:11:42Z</dcterms:modified>
</cp:coreProperties>
</file>