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97"/>
    <p:restoredTop sz="95921"/>
  </p:normalViewPr>
  <p:slideViewPr>
    <p:cSldViewPr snapToGrid="0" snapToObjects="1">
      <p:cViewPr varScale="1">
        <p:scale>
          <a:sx n="108" d="100"/>
          <a:sy n="108" d="100"/>
        </p:scale>
        <p:origin x="1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5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142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29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6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71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5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8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47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9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5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4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4C6CC-D759-CF46-9EB6-5F75CE60EB9C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08D16-BFD9-CB4F-8EAB-156CDD1BA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90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657" y="116733"/>
            <a:ext cx="8828689" cy="64890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00"/>
          </a:p>
        </p:txBody>
      </p:sp>
      <p:sp>
        <p:nvSpPr>
          <p:cNvPr id="10" name="Rectangle 9"/>
          <p:cNvSpPr/>
          <p:nvPr/>
        </p:nvSpPr>
        <p:spPr>
          <a:xfrm>
            <a:off x="283779" y="231034"/>
            <a:ext cx="8560676" cy="6514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Guiding Unit Question:</a:t>
            </a:r>
          </a:p>
          <a:p>
            <a:r>
              <a:rPr lang="en-US" sz="1200" b="1" dirty="0"/>
              <a:t>How do </a:t>
            </a:r>
            <a:r>
              <a:rPr lang="en-US" sz="1200" b="1" dirty="0">
                <a:solidFill>
                  <a:srgbClr val="FF0000"/>
                </a:solidFill>
              </a:rPr>
              <a:t>shapes </a:t>
            </a:r>
            <a:r>
              <a:rPr lang="en-US" sz="1200" b="1" dirty="0"/>
              <a:t>help us understand the world around us?</a:t>
            </a:r>
            <a:endParaRPr lang="en-US" sz="1200" dirty="0"/>
          </a:p>
          <a:p>
            <a:endParaRPr lang="en-US" sz="1200" b="1" dirty="0"/>
          </a:p>
        </p:txBody>
      </p:sp>
      <p:sp>
        <p:nvSpPr>
          <p:cNvPr id="11" name="Rectangle 10"/>
          <p:cNvSpPr/>
          <p:nvPr/>
        </p:nvSpPr>
        <p:spPr>
          <a:xfrm>
            <a:off x="283779" y="960608"/>
            <a:ext cx="6604620" cy="7611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1200" b="1" dirty="0"/>
              <a:t>Lesson Outcome(s): </a:t>
            </a:r>
          </a:p>
          <a:p>
            <a:pPr>
              <a:defRPr/>
            </a:pPr>
            <a:r>
              <a:rPr lang="en-US" sz="1200" b="1" dirty="0"/>
              <a:t>I know and can show how 2D and 3D are different</a:t>
            </a:r>
          </a:p>
          <a:p>
            <a:pPr>
              <a:defRPr/>
            </a:pPr>
            <a:endParaRPr lang="en-US" sz="1200" b="1" dirty="0"/>
          </a:p>
          <a:p>
            <a:pPr>
              <a:defRPr/>
            </a:pPr>
            <a:r>
              <a:rPr lang="en-US" sz="1200" b="1" dirty="0"/>
              <a:t> 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283779" y="1864065"/>
            <a:ext cx="6604620" cy="5425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Connecting Activity: Preview different shapes and objects, discuss what is the same/different, see if they can come up with a label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83779" y="5764855"/>
            <a:ext cx="6604620" cy="688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Transforming &amp; Personalizing Activity:</a:t>
            </a:r>
          </a:p>
          <a:p>
            <a:r>
              <a:rPr lang="en-US" sz="1200" b="1" dirty="0"/>
              <a:t>Think of a 2D shape that you can find in your life, draw it in journal/ posit note</a:t>
            </a:r>
          </a:p>
          <a:p>
            <a:endParaRPr lang="en-US" sz="1200" b="1" dirty="0"/>
          </a:p>
        </p:txBody>
      </p:sp>
      <p:sp>
        <p:nvSpPr>
          <p:cNvPr id="14" name="Rectangle 13"/>
          <p:cNvSpPr/>
          <p:nvPr/>
        </p:nvSpPr>
        <p:spPr>
          <a:xfrm>
            <a:off x="283779" y="2554725"/>
            <a:ext cx="6604620" cy="3038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Mini Lesson: what is 2D? What  is 3D?</a:t>
            </a:r>
          </a:p>
          <a:p>
            <a:r>
              <a:rPr lang="en-US" sz="1200" b="1" dirty="0"/>
              <a:t>Model with a big poster that become </a:t>
            </a:r>
            <a:r>
              <a:rPr lang="en-US" sz="1200" b="1"/>
              <a:t>a reference (</a:t>
            </a:r>
            <a:r>
              <a:rPr lang="en-US" sz="1200" b="1" dirty="0"/>
              <a:t>vertices, lines, faces)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5668" y="3139520"/>
            <a:ext cx="6299876" cy="23346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Processing Tasks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5668" y="3547227"/>
            <a:ext cx="6299876" cy="19269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2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1541373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67557" y="3417516"/>
            <a:ext cx="6009722" cy="171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21170" y="3562002"/>
            <a:ext cx="11191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Need to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Find somethign in the class that is 2D shape</a:t>
            </a:r>
          </a:p>
          <a:p>
            <a:endParaRPr lang="is-IS" sz="1200" dirty="0"/>
          </a:p>
          <a:p>
            <a:endParaRPr lang="is-IS" sz="1200" dirty="0"/>
          </a:p>
          <a:p>
            <a:endParaRPr lang="is-IS" sz="1200" dirty="0"/>
          </a:p>
        </p:txBody>
      </p:sp>
      <p:sp>
        <p:nvSpPr>
          <p:cNvPr id="52" name="Rectangle 51"/>
          <p:cNvSpPr/>
          <p:nvPr/>
        </p:nvSpPr>
        <p:spPr>
          <a:xfrm>
            <a:off x="6995402" y="1855603"/>
            <a:ext cx="1851048" cy="45980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Supports &amp; Strategies</a:t>
            </a:r>
          </a:p>
          <a:p>
            <a:pPr marL="171450" indent="-171450">
              <a:buFontTx/>
              <a:buChar char="-"/>
            </a:pPr>
            <a:endParaRPr lang="en-US" sz="1200" b="1" dirty="0"/>
          </a:p>
          <a:p>
            <a:pPr marL="171450" indent="-171450">
              <a:buFontTx/>
              <a:buChar char="-"/>
            </a:pPr>
            <a:endParaRPr lang="en-US" sz="1200" b="1" dirty="0"/>
          </a:p>
        </p:txBody>
      </p:sp>
      <p:sp>
        <p:nvSpPr>
          <p:cNvPr id="56" name="Rectangle 55"/>
          <p:cNvSpPr/>
          <p:nvPr/>
        </p:nvSpPr>
        <p:spPr>
          <a:xfrm>
            <a:off x="451937" y="5195843"/>
            <a:ext cx="10883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Access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2876188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256904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606391" y="3561999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1561540" y="3588858"/>
            <a:ext cx="10737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Must</a:t>
            </a:r>
            <a:r>
              <a:rPr lang="is-IS" sz="1200" dirty="0"/>
              <a:t>...</a:t>
            </a:r>
          </a:p>
          <a:p>
            <a:endParaRPr lang="is-IS" sz="1200" dirty="0"/>
          </a:p>
          <a:p>
            <a:r>
              <a:rPr lang="is-IS" sz="1200" dirty="0"/>
              <a:t>Circle the vertices</a:t>
            </a:r>
          </a:p>
          <a:p>
            <a:endParaRPr lang="is-IS" sz="1200" dirty="0"/>
          </a:p>
          <a:p>
            <a:r>
              <a:rPr lang="is-IS" sz="1200" dirty="0"/>
              <a:t>Highlight the lines</a:t>
            </a:r>
          </a:p>
          <a:p>
            <a:endParaRPr lang="is-IS" sz="1200" dirty="0"/>
          </a:p>
          <a:p>
            <a:endParaRPr lang="is-IS" sz="1200" dirty="0"/>
          </a:p>
          <a:p>
            <a:endParaRPr lang="is-IS" sz="1200" dirty="0"/>
          </a:p>
          <a:p>
            <a:endParaRPr lang="is-IS" sz="1200" dirty="0"/>
          </a:p>
          <a:p>
            <a:endParaRPr lang="en-US" sz="1200" dirty="0"/>
          </a:p>
        </p:txBody>
      </p:sp>
      <p:sp>
        <p:nvSpPr>
          <p:cNvPr id="64" name="Rectangle 63"/>
          <p:cNvSpPr/>
          <p:nvPr/>
        </p:nvSpPr>
        <p:spPr>
          <a:xfrm>
            <a:off x="2875139" y="3550764"/>
            <a:ext cx="13817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Can</a:t>
            </a:r>
            <a:r>
              <a:rPr lang="is-IS" sz="1200" dirty="0"/>
              <a:t>…</a:t>
            </a:r>
          </a:p>
          <a:p>
            <a:r>
              <a:rPr lang="is-IS" sz="1200" dirty="0"/>
              <a:t>Find somethign inthe class that is a 3D object</a:t>
            </a:r>
          </a:p>
          <a:p>
            <a:endParaRPr lang="is-IS" sz="1200" dirty="0"/>
          </a:p>
          <a:p>
            <a:r>
              <a:rPr lang="is-IS" sz="1200" dirty="0"/>
              <a:t>Point to the faces</a:t>
            </a:r>
          </a:p>
          <a:p>
            <a:endParaRPr lang="is-IS" sz="1200" dirty="0"/>
          </a:p>
          <a:p>
            <a:endParaRPr lang="is-IS" sz="1200" dirty="0"/>
          </a:p>
          <a:p>
            <a:endParaRPr lang="is-IS" sz="1200" dirty="0"/>
          </a:p>
        </p:txBody>
      </p:sp>
      <p:sp>
        <p:nvSpPr>
          <p:cNvPr id="65" name="Rectangle 64"/>
          <p:cNvSpPr/>
          <p:nvPr/>
        </p:nvSpPr>
        <p:spPr>
          <a:xfrm>
            <a:off x="4256904" y="3540635"/>
            <a:ext cx="13484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Could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Choose a mystery ticket</a:t>
            </a:r>
          </a:p>
          <a:p>
            <a:endParaRPr lang="is-IS" sz="1200" dirty="0"/>
          </a:p>
          <a:p>
            <a:r>
              <a:rPr lang="is-IS" sz="1200" dirty="0"/>
              <a:t>Is it a shape or an object, how do you know?</a:t>
            </a:r>
          </a:p>
          <a:p>
            <a:endParaRPr lang="is-IS" sz="1200" dirty="0"/>
          </a:p>
          <a:p>
            <a:endParaRPr lang="is-IS" sz="1200" dirty="0"/>
          </a:p>
        </p:txBody>
      </p:sp>
      <p:sp>
        <p:nvSpPr>
          <p:cNvPr id="66" name="Rectangle 65"/>
          <p:cNvSpPr/>
          <p:nvPr/>
        </p:nvSpPr>
        <p:spPr>
          <a:xfrm>
            <a:off x="5637621" y="3562411"/>
            <a:ext cx="10879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Can Try to</a:t>
            </a:r>
            <a:r>
              <a:rPr lang="is-IS" sz="1200" dirty="0"/>
              <a:t>…</a:t>
            </a:r>
          </a:p>
          <a:p>
            <a:r>
              <a:rPr lang="is-IS" sz="1200" dirty="0"/>
              <a:t>Choose a challenge ticket</a:t>
            </a:r>
          </a:p>
          <a:p>
            <a:endParaRPr lang="is-IS" sz="1200" dirty="0"/>
          </a:p>
          <a:p>
            <a:r>
              <a:rPr lang="is-IS" sz="1200" dirty="0"/>
              <a:t>Which shape is it (missing info) how tdo you know</a:t>
            </a:r>
          </a:p>
          <a:p>
            <a:endParaRPr lang="is-IS" sz="1200" dirty="0"/>
          </a:p>
        </p:txBody>
      </p:sp>
      <p:sp>
        <p:nvSpPr>
          <p:cNvPr id="67" name="Rectangle 66"/>
          <p:cNvSpPr/>
          <p:nvPr/>
        </p:nvSpPr>
        <p:spPr>
          <a:xfrm>
            <a:off x="1540321" y="5189177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All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906812" y="5203029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Most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286856" y="5186444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Few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605340" y="5208218"/>
            <a:ext cx="11207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Challenge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57656" y="6603021"/>
            <a:ext cx="898634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Lesson Planning Template – Shelley Moore, 2017								Adapted from Brownlie &amp;  Schnellert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6993367" y="964947"/>
            <a:ext cx="1851048" cy="7568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464464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497</TotalTime>
  <Words>221</Words>
  <Application>Microsoft Macintosh PowerPoint</Application>
  <PresentationFormat>Letter Paper (8.5x11 in)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3</cp:revision>
  <dcterms:created xsi:type="dcterms:W3CDTF">2022-04-14T02:03:15Z</dcterms:created>
  <dcterms:modified xsi:type="dcterms:W3CDTF">2022-06-07T23:08:49Z</dcterms:modified>
</cp:coreProperties>
</file>