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E6CC8-0BC1-A066-38C6-555700610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204E74-7229-CC38-572A-E3CFE6F9B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2A276-5088-831D-2758-34EE8C8F7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24A06-DF3E-EB6E-0B1C-87411181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78379-E7D6-5AD8-8437-A13D173EC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0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B5B42-8780-9BCA-0C5E-A82A3926E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31A6F-261C-5A18-56BD-6B703AD07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92F08-D055-DF82-4CA6-576102422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0BBA6-C463-DB07-67CE-FC72E2C03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359E0-F963-7675-A04A-7FF58163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2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B7DD01-E387-D84A-F3D7-6CA8766D0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8A9C8-99DE-DB34-7977-F2F9B283A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FE968-17CF-A2B1-824F-39E22D36E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11629-4884-1560-EAB8-72012504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11C44-3AF3-1BA1-D91F-136B11086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4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CE04D-A1F8-6434-3E1E-0DFC1D54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F4F4-C10A-8FE6-35A6-314693E7C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8D589-2FF8-50AD-E7E8-84571CA3D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C28D4-CE88-B4D7-9190-474D37E25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5DC38-2551-22A3-FA2A-4ECEB9AC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8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61358-885B-160A-E5DA-B14D5C11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B4638-4CBA-BFF9-EF88-2A56DF21A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E1B8-C944-70F7-34BB-CFFBDE910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1F5B9-27A7-FD82-0FFD-6FF13CB1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35376-9D4D-CACB-2E47-3EA6D73D4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8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884A2-A0E3-0C00-432A-072E916D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0ABEC-F086-F66E-AB5B-FB26407055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0BABC9-8701-BBD7-5798-AA92D7EDF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E839E-19AA-E088-E198-98059DD6C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0F13-ECD1-E921-8252-3E95925A0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795885-26FE-DD63-4E41-4B2152BAC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8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A820-D7AE-8A6F-4AA0-3EE1908F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19F61-796E-1DB9-9B39-682359014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3BFB3-194E-9D29-FA6E-043383B98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7A7101-45F8-69C9-693C-894EB1669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1C08AA-5027-6143-3EF0-F637D117B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8A699-E7D9-24F0-57BB-DE411D456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FA1D6-320F-1CE9-8EAE-121ADB3AB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4BFFC7-B87B-ED75-87C3-D0D37BF90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0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5012F-22C8-6C52-FCD8-7558DBDF1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86522E-1DE4-5CA6-E7D5-D0A69573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746A1-6C90-6979-6229-9950B951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55B5D-C52B-8D2D-B6B7-9EAE25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9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1F033-6BE2-E2A6-8E15-6171EA461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EB84D-F4A7-6447-395E-844AE5A37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4A35B-E07E-5F00-11EE-2092DF717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5A3AE-8CB0-34B0-2313-62F62FE5B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946F9-ADDA-2E3A-B882-4055C265B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52E60-C12E-F028-7A36-A80DCA28B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2D0AE-4DF0-C3EA-A057-AE73D95C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05CF9-00F8-B1B7-B0ED-7AC9B5DF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69AC9-5419-567F-8720-25595FC6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0E17-66B5-EA99-5DDA-0353E5C6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FF67FF-BFE1-67AC-0076-B49625EC9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1377C-8B84-1259-DEDC-1864D9B8C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3AE3-246D-D0C3-3873-15F27EEF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AD66E0-0195-5DDB-ACDA-F979F2BC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C59F0-32D4-E63F-6C69-F29F4092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7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A36120-1739-9647-D656-F11AE9A6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42DC6-5329-859A-130F-E64E18D6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E7811-B789-6B55-D02D-EF8442F87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2126A-5658-FE45-BE45-CA008EA2119A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57B37-01A4-13F7-A76E-9FD85EEC7F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1C6BA-EE62-8939-7EC6-E803FA690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84842-1F1A-CF47-9583-962E82CE8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5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56"/>
            <a:ext cx="10515600" cy="904875"/>
          </a:xfrm>
        </p:spPr>
        <p:txBody>
          <a:bodyPr/>
          <a:lstStyle/>
          <a:p>
            <a:pPr algn="ctr"/>
            <a:r>
              <a:rPr lang="en-US" dirty="0"/>
              <a:t>Menu of Support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9D40583-8E44-F4EA-D61B-8094FF6D7CD2}"/>
              </a:ext>
            </a:extLst>
          </p:cNvPr>
          <p:cNvGraphicFramePr>
            <a:graphicFrameLocks noGrp="1"/>
          </p:cNvGraphicFramePr>
          <p:nvPr/>
        </p:nvGraphicFramePr>
        <p:xfrm>
          <a:off x="603250" y="1037431"/>
          <a:ext cx="10985500" cy="47831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7100">
                  <a:extLst>
                    <a:ext uri="{9D8B030D-6E8A-4147-A177-3AD203B41FA5}">
                      <a16:colId xmlns:a16="http://schemas.microsoft.com/office/drawing/2014/main" val="199306077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1640591578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633515883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2036210171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733076616"/>
                    </a:ext>
                  </a:extLst>
                </a:gridCol>
              </a:tblGrid>
              <a:tr h="1594379">
                <a:tc>
                  <a:txBody>
                    <a:bodyPr/>
                    <a:lstStyle/>
                    <a:p>
                      <a:r>
                        <a:rPr lang="en-US" sz="1400" dirty="0"/>
                        <a:t>Develop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student profiles </a:t>
                      </a:r>
                      <a:r>
                        <a:rPr lang="en-US" sz="1400" dirty="0"/>
                        <a:t>to capture student voices about their personal and learning dimensions (strength, stretches, needs, identities, goals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UDL strategy</a:t>
                      </a:r>
                      <a:r>
                        <a:rPr lang="en-US" sz="1400" dirty="0"/>
                        <a:t>: </a:t>
                      </a:r>
                      <a:r>
                        <a:rPr lang="en-US" sz="1400" b="0" u="none" dirty="0">
                          <a:latin typeface="+mn-lt"/>
                        </a:rPr>
                        <a:t>9.2: 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teaching how to manage emotional responses &amp; about healthy emotional responses and interactions 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UDL strategy</a:t>
                      </a:r>
                      <a:r>
                        <a:rPr lang="en-US" sz="1400" dirty="0"/>
                        <a:t>: </a:t>
                      </a:r>
                      <a:r>
                        <a:rPr lang="en-US" sz="14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3.4: g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iving students opportunities to connect how they learned and how they can transfer those learning skills/ strategies/ supports to new settings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UDL strategy</a:t>
                      </a:r>
                      <a:r>
                        <a:rPr lang="en-US" sz="1400" dirty="0"/>
                        <a:t>: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6.1: guiding students through reflection, self-assessment and goal setting with curricular and core competencies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equity strategy</a:t>
                      </a:r>
                      <a:r>
                        <a:rPr lang="en-US" sz="1400" dirty="0"/>
                        <a:t>: </a:t>
                      </a:r>
                      <a:r>
                        <a:rPr lang="en-US" sz="1400" b="0" u="none" dirty="0">
                          <a:latin typeface="+mn-lt"/>
                        </a:rPr>
                        <a:t>challenge hetero normality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357376"/>
                  </a:ext>
                </a:extLst>
              </a:tr>
              <a:tr h="1594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equity strategy</a:t>
                      </a:r>
                      <a:r>
                        <a:rPr lang="en-US" sz="1400" dirty="0"/>
                        <a:t>: </a:t>
                      </a:r>
                      <a:r>
                        <a:rPr lang="en-US" sz="1400" b="0" u="none" dirty="0">
                          <a:latin typeface="+mn-lt"/>
                        </a:rPr>
                        <a:t>Trauma sensitive instruction – de escalating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equity strategy</a:t>
                      </a:r>
                      <a:r>
                        <a:rPr lang="en-US" sz="1400" dirty="0"/>
                        <a:t>:  FPPL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incorporating story into learning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core competency: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Positive personal cultural 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Need: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Aggression/ Self harm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Need: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Transition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158360"/>
                  </a:ext>
                </a:extLst>
              </a:tr>
              <a:tr h="1594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Need: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French communication/ output/writing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Self esteem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Target a class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Self regulation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104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295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Menu of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of Support</dc:title>
  <dc:creator>Shelley Moore</dc:creator>
  <cp:lastModifiedBy>Shelley Moore</cp:lastModifiedBy>
  <cp:revision>1</cp:revision>
  <dcterms:created xsi:type="dcterms:W3CDTF">2022-06-13T19:05:32Z</dcterms:created>
  <dcterms:modified xsi:type="dcterms:W3CDTF">2022-06-13T19:05:47Z</dcterms:modified>
</cp:coreProperties>
</file>