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1991" r:id="rId2"/>
    <p:sldId id="200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327"/>
  </p:normalViewPr>
  <p:slideViewPr>
    <p:cSldViewPr snapToGrid="0" snapToObjects="1">
      <p:cViewPr varScale="1">
        <p:scale>
          <a:sx n="124" d="100"/>
          <a:sy n="124" d="100"/>
        </p:scale>
        <p:origin x="54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8D1DB9-D429-4679-EDFE-7530DAA0D7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57CD87-C5C2-7667-C6AE-06413C0D93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0280E8-5914-4E11-5F4D-24606352F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06030-3BEB-4B4D-8DA7-1CD70E4923FC}" type="datetimeFigureOut">
              <a:rPr lang="en-US" smtClean="0"/>
              <a:t>6/13/22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BA846F-7B68-10FE-6F45-239A5219A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E65459-2110-4013-F5A5-0BF2D3763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7C268-9A21-EC42-8687-E24D70B0E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112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80CAB-4A91-3EFE-5415-FCCB33B59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1EDCDF-245F-D161-B913-26979A146B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D78B11-AE31-5280-6953-89F625D33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06030-3BEB-4B4D-8DA7-1CD70E4923FC}" type="datetimeFigureOut">
              <a:rPr lang="en-US" smtClean="0"/>
              <a:t>6/13/22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52A833-6228-0CF4-49F1-C8AB0CEEC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D399AF-64AA-775B-1420-9839677CD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7C268-9A21-EC42-8687-E24D70B0E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097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273847-472E-63B5-AA5A-3A58EEDF92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517628-4876-E9A8-CEA5-895779E01B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661C64-A870-1E32-75C3-B8E8C46DE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06030-3BEB-4B4D-8DA7-1CD70E4923FC}" type="datetimeFigureOut">
              <a:rPr lang="en-US" smtClean="0"/>
              <a:t>6/13/22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80AB26-E6A5-549F-DECD-B8A686351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F4EF63-5685-A746-A00B-1870DE13F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7C268-9A21-EC42-8687-E24D70B0E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856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93810-2956-DC32-5B91-0E261E71A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58035B-7D3E-13B9-26D9-8B5420DC43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81F02E-D61A-19E8-FA5A-E325FCA61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06030-3BEB-4B4D-8DA7-1CD70E4923FC}" type="datetimeFigureOut">
              <a:rPr lang="en-US" smtClean="0"/>
              <a:t>6/13/22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B5ED83-C07F-FBBF-9ED0-1C6B4A72C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E435D6-3F91-0F32-E120-A4E649389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7C268-9A21-EC42-8687-E24D70B0E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710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DA2E7-CF5A-544A-724C-C9B4AEBC8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209E30-DA64-B9F4-7120-2531D2EED7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DDB64C-99DA-E1DE-FCA2-D2AE11838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06030-3BEB-4B4D-8DA7-1CD70E4923FC}" type="datetimeFigureOut">
              <a:rPr lang="en-US" smtClean="0"/>
              <a:t>6/13/22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80899C-AA6E-CF31-C36D-102C9C043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BECA-4564-F2C2-E019-8172E713B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7C268-9A21-EC42-8687-E24D70B0E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870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7AE35-3E72-1C44-8BF6-4E4B653D5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AB86E2-EEF6-2E41-CD31-63E486CD99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62F517-EBD8-E01E-330C-69A0ED10DF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E640E0-E95C-66EF-0893-52A98958C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06030-3BEB-4B4D-8DA7-1CD70E4923FC}" type="datetimeFigureOut">
              <a:rPr lang="en-US" smtClean="0"/>
              <a:t>6/13/22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ACCEB8-FC95-D26E-ED8D-A387D944B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CD37C5-893F-5E24-4B1D-0F00A7883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7C268-9A21-EC42-8687-E24D70B0E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643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D8716-C73D-BD33-BB53-46AB56D85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024446-4B90-9C8D-5E73-B9FA49E38C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6B35E2-BE53-DEE2-6277-F5891AA5DA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09F54A-EF86-8022-C329-D339224B47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2CE2ED-3865-6151-79E2-D89E3998F0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762114-FBF9-0DFE-F5E1-F27484DD5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06030-3BEB-4B4D-8DA7-1CD70E4923FC}" type="datetimeFigureOut">
              <a:rPr lang="en-US" smtClean="0"/>
              <a:t>6/13/22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FF3765-B203-4CE8-0D6C-1FF894B9F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92498E-F280-3DD4-2177-50041CD7C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7C268-9A21-EC42-8687-E24D70B0E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857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BE72B-61D0-D916-F80F-2B505D1B9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13DB2A-8E73-7223-58D7-7A6805D35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06030-3BEB-4B4D-8DA7-1CD70E4923FC}" type="datetimeFigureOut">
              <a:rPr lang="en-US" smtClean="0"/>
              <a:t>6/13/22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F57159-1C5F-A093-2A69-C7295DC47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03E86A-0321-19C0-D6C6-94920D97D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7C268-9A21-EC42-8687-E24D70B0E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265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05D3A24-76CB-E527-C742-14C989E0F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06030-3BEB-4B4D-8DA7-1CD70E4923FC}" type="datetimeFigureOut">
              <a:rPr lang="en-US" smtClean="0"/>
              <a:t>6/13/22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96FEF2-CA20-5871-7CBD-F46C8E95D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8C9B5-9A45-070C-9CF1-5A15B8F03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7C268-9A21-EC42-8687-E24D70B0E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005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23BE9-EB1E-3C47-F83C-B8E451D5E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6DB00-5911-D557-BEEF-7EE7A9B289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4CD260-6C65-0D00-8EB0-8DFDAC4AD0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ED54B2-2EB9-AECF-EF33-7166EC9D0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06030-3BEB-4B4D-8DA7-1CD70E4923FC}" type="datetimeFigureOut">
              <a:rPr lang="en-US" smtClean="0"/>
              <a:t>6/13/22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426C24-E341-8BEA-A3BE-DA65CD3F9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328455-CE21-8D2D-5DA4-6196C7E6F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7C268-9A21-EC42-8687-E24D70B0E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508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7179B-8C00-A5A7-9E6B-F81CB37A3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229EB4-D07F-B0E2-1ECF-57DEA978A9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DE077A-6DE5-996C-9BEE-A07F4366E8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ACDB50-AD7F-6454-D9EF-8F116D903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06030-3BEB-4B4D-8DA7-1CD70E4923FC}" type="datetimeFigureOut">
              <a:rPr lang="en-US" smtClean="0"/>
              <a:t>6/13/22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8FF7BF-7927-99FE-1C78-9F43FD176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0452FB-9DC0-8B42-25FA-2D0689338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7C268-9A21-EC42-8687-E24D70B0E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795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51BF9B-4BBF-422A-3540-F5758001A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DCF9E3-A6AE-1E1C-3450-75479BFA97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E8BC88-6C85-3D08-3841-DBF38B574E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E06030-3BEB-4B4D-8DA7-1CD70E4923FC}" type="datetimeFigureOut">
              <a:rPr lang="en-US" smtClean="0"/>
              <a:t>6/13/22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4C357B-9ABB-EB40-2826-49130C157B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87CE11-60F6-A80A-C3CC-493912DA06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77C268-9A21-EC42-8687-E24D70B0E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028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7CB15E6-F332-9245-A9A1-5B02D3CCD68C}"/>
              </a:ext>
            </a:extLst>
          </p:cNvPr>
          <p:cNvGraphicFramePr>
            <a:graphicFrameLocks noGrp="1"/>
          </p:cNvGraphicFramePr>
          <p:nvPr/>
        </p:nvGraphicFramePr>
        <p:xfrm>
          <a:off x="1956528" y="822418"/>
          <a:ext cx="8325106" cy="5095336"/>
        </p:xfrm>
        <a:graphic>
          <a:graphicData uri="http://schemas.openxmlformats.org/drawingml/2006/table">
            <a:tbl>
              <a:tblPr firstRow="1" firstCol="1" bandRow="1"/>
              <a:tblGrid>
                <a:gridCol w="2079178">
                  <a:extLst>
                    <a:ext uri="{9D8B030D-6E8A-4147-A177-3AD203B41FA5}">
                      <a16:colId xmlns:a16="http://schemas.microsoft.com/office/drawing/2014/main" val="3890853746"/>
                    </a:ext>
                  </a:extLst>
                </a:gridCol>
                <a:gridCol w="835029">
                  <a:extLst>
                    <a:ext uri="{9D8B030D-6E8A-4147-A177-3AD203B41FA5}">
                      <a16:colId xmlns:a16="http://schemas.microsoft.com/office/drawing/2014/main" val="138954850"/>
                    </a:ext>
                  </a:extLst>
                </a:gridCol>
                <a:gridCol w="1381325">
                  <a:extLst>
                    <a:ext uri="{9D8B030D-6E8A-4147-A177-3AD203B41FA5}">
                      <a16:colId xmlns:a16="http://schemas.microsoft.com/office/drawing/2014/main" val="1242138523"/>
                    </a:ext>
                  </a:extLst>
                </a:gridCol>
                <a:gridCol w="1704448">
                  <a:extLst>
                    <a:ext uri="{9D8B030D-6E8A-4147-A177-3AD203B41FA5}">
                      <a16:colId xmlns:a16="http://schemas.microsoft.com/office/drawing/2014/main" val="1171079530"/>
                    </a:ext>
                  </a:extLst>
                </a:gridCol>
                <a:gridCol w="1351331">
                  <a:extLst>
                    <a:ext uri="{9D8B030D-6E8A-4147-A177-3AD203B41FA5}">
                      <a16:colId xmlns:a16="http://schemas.microsoft.com/office/drawing/2014/main" val="538354131"/>
                    </a:ext>
                  </a:extLst>
                </a:gridCol>
                <a:gridCol w="973795">
                  <a:extLst>
                    <a:ext uri="{9D8B030D-6E8A-4147-A177-3AD203B41FA5}">
                      <a16:colId xmlns:a16="http://schemas.microsoft.com/office/drawing/2014/main" val="1819980154"/>
                    </a:ext>
                  </a:extLst>
                </a:gridCol>
              </a:tblGrid>
              <a:tr h="415404">
                <a:tc gridSpan="2"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School:</a:t>
                      </a:r>
                      <a:endParaRPr lang="en-US" sz="1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920" marR="95920" marT="47960" marB="479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Student Profile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920" marR="95920" marT="47960" marB="479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9441936"/>
                  </a:ext>
                </a:extLst>
              </a:tr>
              <a:tr h="415404">
                <a:tc gridSpan="6"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920" marR="95920" marT="47960" marB="4796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3665268"/>
                  </a:ext>
                </a:extLst>
              </a:tr>
              <a:tr h="415404">
                <a:tc gridSpan="6"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Who am I as a person?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920" marR="95920" marT="47960" marB="479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758020"/>
                  </a:ext>
                </a:extLst>
              </a:tr>
              <a:tr h="374678">
                <a:tc rowSpan="7"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920" marR="95920" marT="47960" marB="479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Name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920" marR="95920" marT="47960" marB="479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920" marR="95920" marT="47960" marB="479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Age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940" marR="71940" marT="99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940" marR="71940" marT="999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0891963"/>
                  </a:ext>
                </a:extLst>
              </a:tr>
              <a:tr h="3746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Grade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920" marR="95920" marT="47960" marB="479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920" marR="95920" marT="47960" marB="479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Year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940" marR="71940" marT="99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940" marR="71940" marT="999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1715621"/>
                  </a:ext>
                </a:extLst>
              </a:tr>
              <a:tr h="41540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25550" algn="ctr"/>
                          <a:tab pos="2451100" algn="r"/>
                        </a:tabLst>
                      </a:pPr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 little about me…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920" marR="95920" marT="47960" marB="479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8109420"/>
                  </a:ext>
                </a:extLst>
              </a:tr>
              <a:tr h="65975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Words that I or others might use to describe me and/or who I am as a person</a:t>
                      </a:r>
                      <a:endParaRPr lang="en-US" sz="1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920" marR="95920" marT="47960" marB="479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25550" algn="ctr"/>
                          <a:tab pos="2451100" algn="r"/>
                        </a:tabLst>
                      </a:pPr>
                      <a:r>
                        <a:rPr lang="en-US" sz="1300" b="1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My identities are: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25550" algn="ctr"/>
                          <a:tab pos="2451100" algn="r"/>
                        </a:tabLst>
                      </a:pPr>
                      <a:r>
                        <a:rPr lang="en-US" sz="1300" b="1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/>
                    </a:p>
                  </a:txBody>
                  <a:tcPr marL="95920" marR="95920" marT="47960" marB="479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141736"/>
                  </a:ext>
                </a:extLst>
              </a:tr>
              <a:tr h="65975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Things I spend a lot of time doing, and/or things I want to learn about</a:t>
                      </a:r>
                      <a:endParaRPr lang="en-US" sz="1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920" marR="95920" marT="47960" marB="479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25550" algn="ctr"/>
                          <a:tab pos="2451100" algn="r"/>
                        </a:tabLst>
                      </a:pPr>
                      <a:r>
                        <a:rPr lang="en-US" sz="1300" b="1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My interests are: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25550" algn="ctr"/>
                          <a:tab pos="2451100" algn="r"/>
                        </a:tabLst>
                      </a:pPr>
                      <a:r>
                        <a:rPr lang="en-US" sz="1300" b="1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/>
                    </a:p>
                  </a:txBody>
                  <a:tcPr marL="95920" marR="95920" marT="47960" marB="479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2978797"/>
                  </a:ext>
                </a:extLst>
              </a:tr>
              <a:tr h="65975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Things I want my teachers to know about me/ things that will help others understand me better</a:t>
                      </a:r>
                      <a:endParaRPr lang="en-US" sz="1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920" marR="95920" marT="47960" marB="479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300" b="1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My needs are:</a:t>
                      </a:r>
                      <a:endParaRPr lang="en-US" dirty="0"/>
                    </a:p>
                  </a:txBody>
                  <a:tcPr marL="95920" marR="95920" marT="47960" marB="479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6928002"/>
                  </a:ext>
                </a:extLst>
              </a:tr>
              <a:tr h="41540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25550" algn="ctr"/>
                          <a:tab pos="2451100" algn="r"/>
                        </a:tabLst>
                      </a:pPr>
                      <a:r>
                        <a:rPr lang="en-US" sz="1300" b="1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920" marR="95920" marT="47960" marB="479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2851239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6CD4A179-CF0B-B349-BF78-D11275622651}"/>
              </a:ext>
            </a:extLst>
          </p:cNvPr>
          <p:cNvSpPr txBox="1"/>
          <p:nvPr/>
        </p:nvSpPr>
        <p:spPr>
          <a:xfrm>
            <a:off x="1524000" y="6587856"/>
            <a:ext cx="91439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I &amp; CBIEPs Session 3											 		  Shelley Moore, 2021</a:t>
            </a:r>
          </a:p>
        </p:txBody>
      </p:sp>
    </p:spTree>
    <p:extLst>
      <p:ext uri="{BB962C8B-B14F-4D97-AF65-F5344CB8AC3E}">
        <p14:creationId xmlns:p14="http://schemas.microsoft.com/office/powerpoint/2010/main" val="768283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able&#10;&#10;Description automatically generated">
            <a:extLst>
              <a:ext uri="{FF2B5EF4-FFF2-40B4-BE49-F238E27FC236}">
                <a16:creationId xmlns:a16="http://schemas.microsoft.com/office/drawing/2014/main" id="{E9A7642B-D746-4949-91AD-B553B0B663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308" y="532435"/>
            <a:ext cx="11108927" cy="564552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5DE08D33-F6E8-8947-964F-5CDD5AB6B134}"/>
              </a:ext>
            </a:extLst>
          </p:cNvPr>
          <p:cNvSpPr txBox="1"/>
          <p:nvPr/>
        </p:nvSpPr>
        <p:spPr>
          <a:xfrm>
            <a:off x="1524000" y="6587856"/>
            <a:ext cx="91439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I &amp; CBIEPs Session 3											 		  Shelley Moore, 2021</a:t>
            </a:r>
          </a:p>
        </p:txBody>
      </p:sp>
    </p:spTree>
    <p:extLst>
      <p:ext uri="{BB962C8B-B14F-4D97-AF65-F5344CB8AC3E}">
        <p14:creationId xmlns:p14="http://schemas.microsoft.com/office/powerpoint/2010/main" val="24482848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144</Words>
  <Application>Microsoft Macintosh PowerPoint</Application>
  <PresentationFormat>Widescreen</PresentationFormat>
  <Paragraphs>25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Shelley Moore</cp:lastModifiedBy>
  <cp:revision>1</cp:revision>
  <dcterms:created xsi:type="dcterms:W3CDTF">2022-06-13T19:11:55Z</dcterms:created>
  <dcterms:modified xsi:type="dcterms:W3CDTF">2022-06-13T19:12:08Z</dcterms:modified>
</cp:coreProperties>
</file>