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175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79"/>
    <p:restoredTop sz="96327"/>
  </p:normalViewPr>
  <p:slideViewPr>
    <p:cSldViewPr snapToGrid="0" snapToObjects="1">
      <p:cViewPr varScale="1">
        <p:scale>
          <a:sx n="132" d="100"/>
          <a:sy n="132" d="100"/>
        </p:scale>
        <p:origin x="19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55115-88DF-AE4C-9388-C1616B0B7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A3E56-6057-224D-85A0-D219A9710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F746-00D0-AA42-8AEF-322270889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4BED1-A8AD-014C-992D-72A64CE53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2F7A0-1252-E249-86EC-AB96DECC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6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FDAB5-207D-8D47-AA94-FA77031BC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B17BF5-A56F-894A-8FD0-7B81C6254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E4B33-AE93-6645-8229-7D92B9070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EB5EE-3427-3D4E-A496-BEDA6DB93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114A8-2AD6-234E-8E9D-1394FD4F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4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B2AAEA-34E9-B84B-9FA0-2CEC436523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D5E358-5BD1-0C4D-A50B-0A2DA03F0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99AFA-7E4E-CE4C-A257-7369E4B95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CFD6D-AEAE-AA44-9635-6205B675A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770A1-4938-A64F-8DAC-80D2AECEE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2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F46B7-AC87-7545-9BE2-13A127872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9DCB1-F634-B946-BC3A-E361235D5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141D6-8066-804A-A580-1151D76B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2ED48-6956-8E4F-8F86-140BC1563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E8F55-26B5-A94E-967E-06EEEFB1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6B011-FE3A-2745-B439-4D17C1CB8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772D2-34F4-E04C-BA93-7507BA8F2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80508-5772-AF4D-A07E-C1A8CBB2D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C3E5-1AF5-7447-B3A5-1759CB83C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1F5BC-F876-8043-9E9A-583BE2B7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41E0D-1BB4-1A42-A901-A9711860D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F5F72-8BB6-D649-A218-EC5C5530C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37021-6683-4440-95C3-D100A938D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61487-E44A-F74E-9644-99A969D94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DF1E2-AA78-AF42-833E-8B493C0E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63EE2-90D0-6446-970D-5820EEE3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6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78091-9DD9-444E-A43E-2DB49CCF5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CF14E-8A07-4E40-BBAA-43ED66CA1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DCB56-2FE9-594B-A0A2-24F0157ED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DB18A-131C-8D42-9EAB-276BE4B988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6318F3-0D7F-FF43-AE9F-389047676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31C06-F554-AA44-AA8A-D1A92ED66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D8B636-7135-A145-8F0B-C243BA19F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168D0-A55E-D149-98D7-3F662CB88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9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6F13-954D-B648-91E4-69226D87B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C2DF6E-5972-F142-AFD9-2390763A4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531947-6594-EA46-BF47-688232BE7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D02583-0E6E-DF4A-BCAA-676126067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9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0D416-8583-AE4A-9AAB-F8467BAEC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D85EBC-16B3-234C-9F65-511A2180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D08C6C-D578-D348-B013-A8D61B20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2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86E1E-88A8-F340-90C5-B655363E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CA210-A2A4-C641-9EF6-5C8C3C618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74C3B-6E6D-BE4E-8547-D578B75ED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D7F19-2034-B547-BB15-A1268C892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AE194-4865-4F42-BBC8-F639C1FD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D5435-2C2E-9242-BDB5-E1A264E0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8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2D2B5-C76A-A246-B38C-96DA2B6D3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526916-AB1B-584B-B4AB-2ECC85B045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B62A93-9DA8-B346-BD3B-2B994B5FD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F5AE1-F853-C041-83A8-F2C414DA1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4FD06-A2AE-1143-97D6-DCAD4BF6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AEE63A-84B6-8144-B827-85BD47EC9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5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9CC5D3-FE6B-CB43-9A9B-4B2FB11C1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15123-659B-CF4A-8C12-3240AF6DB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C69BF-E502-AA41-9750-CE6CFEC8B9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32435-0D67-814D-B820-C499E2619259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1BA9A-2DFE-794A-98C9-1238118AA5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C38C2-D08A-5B4F-B820-745CD6EA6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4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45CFF-4DD9-984F-B927-DAC101BE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 Hills Colony School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887276-F844-E14C-BCD5-FE74C0354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Grade(s): 4-8</a:t>
            </a:r>
          </a:p>
          <a:p>
            <a:r>
              <a:rPr lang="en-US" dirty="0"/>
              <a:t>5-16, 4-1, 5-5,6-4,7-1, 8-5</a:t>
            </a:r>
          </a:p>
          <a:p>
            <a:r>
              <a:rPr lang="en-US" dirty="0"/>
              <a:t>Subject Area: TBD</a:t>
            </a:r>
          </a:p>
          <a:p>
            <a:r>
              <a:rPr lang="en-US" dirty="0"/>
              <a:t>CT:  Kristy May</a:t>
            </a:r>
          </a:p>
          <a:p>
            <a:r>
              <a:rPr lang="en-US" dirty="0"/>
              <a:t>ST/DST: Ellen &amp; Becky</a:t>
            </a:r>
          </a:p>
        </p:txBody>
      </p:sp>
    </p:spTree>
    <p:extLst>
      <p:ext uri="{BB962C8B-B14F-4D97-AF65-F5344CB8AC3E}">
        <p14:creationId xmlns:p14="http://schemas.microsoft.com/office/powerpoint/2010/main" val="306054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557868"/>
              </p:ext>
            </p:extLst>
          </p:nvPr>
        </p:nvGraphicFramePr>
        <p:xfrm>
          <a:off x="369651" y="256675"/>
          <a:ext cx="11634281" cy="62013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5049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327258">
                  <a:extLst>
                    <a:ext uri="{9D8B030D-6E8A-4147-A177-3AD203B41FA5}">
                      <a16:colId xmlns:a16="http://schemas.microsoft.com/office/drawing/2014/main" val="4281847838"/>
                    </a:ext>
                  </a:extLst>
                </a:gridCol>
                <a:gridCol w="1251285">
                  <a:extLst>
                    <a:ext uri="{9D8B030D-6E8A-4147-A177-3AD203B41FA5}">
                      <a16:colId xmlns:a16="http://schemas.microsoft.com/office/drawing/2014/main" val="134261231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81452596"/>
                    </a:ext>
                  </a:extLst>
                </a:gridCol>
                <a:gridCol w="1087655">
                  <a:extLst>
                    <a:ext uri="{9D8B030D-6E8A-4147-A177-3AD203B41FA5}">
                      <a16:colId xmlns:a16="http://schemas.microsoft.com/office/drawing/2014/main" val="388381636"/>
                    </a:ext>
                  </a:extLst>
                </a:gridCol>
                <a:gridCol w="1299410">
                  <a:extLst>
                    <a:ext uri="{9D8B030D-6E8A-4147-A177-3AD203B41FA5}">
                      <a16:colId xmlns:a16="http://schemas.microsoft.com/office/drawing/2014/main" val="3302043145"/>
                    </a:ext>
                  </a:extLst>
                </a:gridCol>
                <a:gridCol w="683394">
                  <a:extLst>
                    <a:ext uri="{9D8B030D-6E8A-4147-A177-3AD203B41FA5}">
                      <a16:colId xmlns:a16="http://schemas.microsoft.com/office/drawing/2014/main" val="2129646221"/>
                    </a:ext>
                  </a:extLst>
                </a:gridCol>
                <a:gridCol w="856647">
                  <a:extLst>
                    <a:ext uri="{9D8B030D-6E8A-4147-A177-3AD203B41FA5}">
                      <a16:colId xmlns:a16="http://schemas.microsoft.com/office/drawing/2014/main" val="2898154736"/>
                    </a:ext>
                  </a:extLst>
                </a:gridCol>
                <a:gridCol w="673770">
                  <a:extLst>
                    <a:ext uri="{9D8B030D-6E8A-4147-A177-3AD203B41FA5}">
                      <a16:colId xmlns:a16="http://schemas.microsoft.com/office/drawing/2014/main" val="1793691350"/>
                    </a:ext>
                  </a:extLst>
                </a:gridCol>
                <a:gridCol w="2388293">
                  <a:extLst>
                    <a:ext uri="{9D8B030D-6E8A-4147-A177-3AD203B41FA5}">
                      <a16:colId xmlns:a16="http://schemas.microsoft.com/office/drawing/2014/main" val="3166884132"/>
                    </a:ext>
                  </a:extLst>
                </a:gridCol>
              </a:tblGrid>
              <a:tr h="193030"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Class Review: HHCS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School Team: KM, RW</a:t>
                      </a:r>
                      <a:endParaRPr lang="en-US" b="1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Date: Jan 2023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183238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plan for our students by getting to know the: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6368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 Identities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- </a:t>
                      </a:r>
                      <a:r>
                        <a:rPr lang="en-US" sz="1200" b="0" u="none" dirty="0">
                          <a:latin typeface="+mn-lt"/>
                        </a:rPr>
                        <a:t>Hudderite, Christian, German, communal, pooled resources, distinct clothing, no technology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 Interests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reading, crafts, building, tractors, like each other, farming, German, fashion, Bible stories, religion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low German (oral), many shared experiences, get along (many are related), giving and generous, identity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German (oral), many shared experiences, get along (many are related), giving and generous, their identity and community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algn="l"/>
                      <a:r>
                        <a:rPr lang="en-US" sz="1200" b="1" u="none" dirty="0">
                          <a:latin typeface="+mn-lt"/>
                        </a:rPr>
                        <a:t>- </a:t>
                      </a: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212196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Based on the interests, strengths and stretches of this class, goal(s) for these I have for this class are: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0">
                <a:tc gridSpan="10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Some BIG goals we have for this class:</a:t>
                      </a:r>
                    </a:p>
                    <a:p>
                      <a:r>
                        <a:rPr lang="en-US" sz="1200" b="0" u="none" dirty="0">
                          <a:latin typeface="+mn-lt"/>
                        </a:rPr>
                        <a:t>KM: Increase engagement, build independence, feel successful and confident</a:t>
                      </a:r>
                    </a:p>
                    <a:p>
                      <a:r>
                        <a:rPr lang="en-US" sz="1200" b="0" u="none" dirty="0">
                          <a:latin typeface="+mn-lt"/>
                        </a:rPr>
                        <a:t>RW: Make progress and feel successful, help them to fit into the box of education, engaged, go to school feeling like this is a great day</a:t>
                      </a: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183570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reflecting on what is working, and making some decisions to try something new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392475">
                <a:tc gridSpan="5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What works well for this class?</a:t>
                      </a: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What do we still want to try?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Needs Based Support Planning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Curricular Learning Continuums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UDL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200" b="1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  <a:tr h="328819">
                <a:tc gridSpan="10"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We can meet these goals by responded to the needs of this class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327942"/>
                  </a:ext>
                </a:extLst>
              </a:tr>
              <a:tr h="820452">
                <a:tc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 </a:t>
                      </a:r>
                      <a:r>
                        <a:rPr lang="en-US" sz="1200" b="0" u="none" dirty="0">
                          <a:latin typeface="+mn-lt"/>
                        </a:rPr>
                        <a:t>Executive Functioning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 </a:t>
                      </a:r>
                      <a:r>
                        <a:rPr lang="en-US" sz="1200" b="0" u="none" dirty="0">
                          <a:latin typeface="+mn-lt"/>
                        </a:rPr>
                        <a:t>Communication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 </a:t>
                      </a:r>
                      <a:r>
                        <a:rPr lang="en-US" sz="1200" b="0" u="none" dirty="0">
                          <a:latin typeface="+mn-lt"/>
                        </a:rPr>
                        <a:t>Motivation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 </a:t>
                      </a:r>
                      <a:r>
                        <a:rPr lang="en-US" sz="1200" b="0" u="none" dirty="0">
                          <a:latin typeface="+mn-lt"/>
                        </a:rPr>
                        <a:t>Metacognition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 </a:t>
                      </a:r>
                      <a:r>
                        <a:rPr lang="en-US" sz="1200" b="0" u="none" dirty="0">
                          <a:latin typeface="+mn-lt"/>
                        </a:rPr>
                        <a:t>Listening Comprehension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64936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601325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              adapted by S. Moore, 2022</a:t>
            </a:r>
          </a:p>
        </p:txBody>
      </p:sp>
    </p:spTree>
    <p:extLst>
      <p:ext uri="{BB962C8B-B14F-4D97-AF65-F5344CB8AC3E}">
        <p14:creationId xmlns:p14="http://schemas.microsoft.com/office/powerpoint/2010/main" val="2307618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12311</TotalTime>
  <Words>381</Words>
  <Application>Microsoft Macintosh PowerPoint</Application>
  <PresentationFormat>Widescreen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Hand Hills Colony School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Classrooms</dc:title>
  <dc:creator>Shelley Moore</dc:creator>
  <cp:lastModifiedBy>Shelley Moore</cp:lastModifiedBy>
  <cp:revision>9</cp:revision>
  <dcterms:created xsi:type="dcterms:W3CDTF">2022-01-12T16:57:20Z</dcterms:created>
  <dcterms:modified xsi:type="dcterms:W3CDTF">2023-01-13T00:06:22Z</dcterms:modified>
</cp:coreProperties>
</file>