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149" r:id="rId2"/>
    <p:sldId id="315" r:id="rId3"/>
    <p:sldId id="131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8B7FB-DC4B-E14D-B399-A20ED00E2525}" type="datetimeFigureOut">
              <a:rPr lang="en-US" smtClean="0"/>
              <a:t>1/10/23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9DD54-BCF8-DB4E-B437-0BD224F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3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EEB28A-3189-8740-9339-4F46E98938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80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33945-ECB1-27AC-D963-7DCA7A8D8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974E4-667F-C6A2-0E18-68BA98380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13F19-AAD9-B2D1-5B0A-0902B79F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27D73-EF51-1286-A95B-6B6C2EE0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F3300-75CC-9DC0-7F0D-0FA6C90A7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9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E5D-42BA-47A3-1508-6A83C5A6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96517-5352-DC82-1723-301CBF5E6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C224-5ED0-CA29-6FC6-AD257EB8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36A6C-06AC-CCAB-104F-0CFB0AB72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7608-9A03-6EB6-3068-439F304B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05F8DA-7279-CF13-20B8-9D7A2967A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831DD-E534-A334-380B-F2A4C44A7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C105D-F4F3-C1D6-0724-E824ED52C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9DC75-F47F-969F-65DA-A2C458BC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8B409-F272-9ECC-5BC6-3CA8890C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2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B2A52-F36B-EE73-C7E0-92B484ECD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E83BD-A822-66A2-42DE-BA5C2DE36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1188B-B90E-8CE2-50F6-B253B0EB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3CDCD-78D2-C354-EB3A-FBD518CDC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4866F-D280-615C-A6B7-01C51FEAB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1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0DB4-E2BD-3394-2E98-4B98FF51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AF02-77AF-CC01-3D71-F82252532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EE94A-FF8E-6CB8-A1B5-C2DF74CA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54694-FA58-BCD7-4BA1-4E675BC2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7EF42-DACC-F98A-AC4C-BCE61898F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2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3BF43-5483-2995-7965-4691B179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90B90-4848-9AB8-4F0D-7D62CCB2F3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12B01-F070-EB8B-E209-D93B74167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D5D6A-3F38-D976-0BDB-323C1635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ED921-6282-4ACE-9FDC-036AFCF6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FD3F2-12FF-0E79-79D9-DDC65251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9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D8867-42C1-AEA2-51C2-21CA9F4C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54362-158C-B3F7-BBFD-999635971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330F2-201B-D880-89D6-AE1F8E090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B5536-11CC-2009-D9C8-DB4D3987C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D731B-27BD-250A-459D-D0ED84FE6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B1A1E-DFDB-6C7A-D417-6A51F2A0E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9C496-0302-82EE-65D4-EC833C835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F55200-204A-D4D1-D273-B8D74C4D0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4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7A139-1EB9-3AE3-4802-CEDFBFF3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7B3C25-D85F-6D9B-A191-82CBA3C8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EB2EF-8CED-6CCC-B2E2-4943BE8E8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10A3C-AA6E-A805-7BBB-D1DE19D8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1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A8BE2-5928-9108-25CF-459F40EA5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DFEDE-8D82-0DEB-1AA8-007D369C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6BA2E-2D35-68D6-318D-477E78B3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6662A-D58C-3C98-9A43-5022FCD03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2A6F3-C0E6-BF42-3EC6-B964B1B47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B7030-D8E2-0C3C-BA42-99CC6AA65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D9707-0696-2699-5440-7F573999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3955B1-26E3-C8E3-B272-852E7270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0F8A2-725C-4663-C7D7-9C88D51F2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7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2A64-FDAC-325B-0CCE-61B9EFFBE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1EB607-C244-103F-4F84-F4178F8D4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CF8D4-A63C-A736-6C26-5FFA97606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BE14A-646C-8719-D550-22D9936A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F1AED-BEEE-DA95-D10F-7E8EEFA43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7F17A-473A-89AF-7475-75B138421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04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F7778A-D492-E8CA-CE14-CD450601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03F49-AAAF-53EF-E78F-9FADA1FCC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7A92C-FB04-14CB-F04D-AF64C829D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DEC7C-0A62-C244-B1B8-6FB4ECFBF6E7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7BDBB-DC9F-DBE9-94F1-709609726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B2FE1-097C-B950-EEAA-FF00DDEB2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637A2-1998-FA4A-A5BA-A843A7D5B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8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8D41CC9-7F69-5D4D-9F37-0ACAA57C6AB9}"/>
              </a:ext>
            </a:extLst>
          </p:cNvPr>
          <p:cNvSpPr/>
          <p:nvPr/>
        </p:nvSpPr>
        <p:spPr>
          <a:xfrm>
            <a:off x="1613671" y="573482"/>
            <a:ext cx="8964657" cy="600798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AD1A60-7DD9-8349-A743-C6661C702FD3}"/>
              </a:ext>
            </a:extLst>
          </p:cNvPr>
          <p:cNvSpPr txBox="1"/>
          <p:nvPr/>
        </p:nvSpPr>
        <p:spPr>
          <a:xfrm>
            <a:off x="1613671" y="6625326"/>
            <a:ext cx="18565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www.fivemooreminutes.com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2010F9-05B5-954C-8DB7-D3FBA6FB19EC}"/>
              </a:ext>
            </a:extLst>
          </p:cNvPr>
          <p:cNvSpPr txBox="1"/>
          <p:nvPr/>
        </p:nvSpPr>
        <p:spPr>
          <a:xfrm>
            <a:off x="9210646" y="6625326"/>
            <a:ext cx="1367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Shelley Moore, 2023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A86014-0985-614F-B993-6C3AE99B059F}"/>
              </a:ext>
            </a:extLst>
          </p:cNvPr>
          <p:cNvSpPr/>
          <p:nvPr/>
        </p:nvSpPr>
        <p:spPr>
          <a:xfrm>
            <a:off x="1975036" y="1769619"/>
            <a:ext cx="1210422" cy="73451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9243D6-31DD-AA49-AA79-873839069461}"/>
              </a:ext>
            </a:extLst>
          </p:cNvPr>
          <p:cNvSpPr/>
          <p:nvPr/>
        </p:nvSpPr>
        <p:spPr>
          <a:xfrm>
            <a:off x="1975036" y="2696319"/>
            <a:ext cx="1210422" cy="73451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MUST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D7F4A5-4441-B549-A3B8-648C3DC8782D}"/>
              </a:ext>
            </a:extLst>
          </p:cNvPr>
          <p:cNvSpPr/>
          <p:nvPr/>
        </p:nvSpPr>
        <p:spPr>
          <a:xfrm>
            <a:off x="1975036" y="3623019"/>
            <a:ext cx="1210422" cy="73451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ED9180-B9DF-5740-AB98-5D8FFF424E34}"/>
              </a:ext>
            </a:extLst>
          </p:cNvPr>
          <p:cNvSpPr/>
          <p:nvPr/>
        </p:nvSpPr>
        <p:spPr>
          <a:xfrm>
            <a:off x="1975036" y="4549719"/>
            <a:ext cx="1210422" cy="734518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COULD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FA0169-E674-954E-AF06-2A93F16927F0}"/>
              </a:ext>
            </a:extLst>
          </p:cNvPr>
          <p:cNvSpPr/>
          <p:nvPr/>
        </p:nvSpPr>
        <p:spPr>
          <a:xfrm>
            <a:off x="1975036" y="5467201"/>
            <a:ext cx="1210422" cy="734518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DAA827E-4BD5-6A4D-B7CC-6E78D023408C}"/>
              </a:ext>
            </a:extLst>
          </p:cNvPr>
          <p:cNvCxnSpPr/>
          <p:nvPr/>
        </p:nvCxnSpPr>
        <p:spPr>
          <a:xfrm>
            <a:off x="3370961" y="1769619"/>
            <a:ext cx="0" cy="44520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DA129551-FE87-8845-9B9A-B839A7D13BC5}"/>
              </a:ext>
            </a:extLst>
          </p:cNvPr>
          <p:cNvSpPr txBox="1">
            <a:spLocks/>
          </p:cNvSpPr>
          <p:nvPr/>
        </p:nvSpPr>
        <p:spPr>
          <a:xfrm>
            <a:off x="1885391" y="1337708"/>
            <a:ext cx="2057434" cy="5502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CA" sz="1800" b="1" dirty="0"/>
              <a:t>Start Together</a:t>
            </a:r>
            <a:endParaRPr lang="en-US" sz="1800" b="1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6550370-4C36-924B-9A0C-0361EC75BB3E}"/>
              </a:ext>
            </a:extLst>
          </p:cNvPr>
          <p:cNvSpPr txBox="1">
            <a:spLocks/>
          </p:cNvSpPr>
          <p:nvPr/>
        </p:nvSpPr>
        <p:spPr>
          <a:xfrm>
            <a:off x="2541971" y="812837"/>
            <a:ext cx="8584413" cy="5502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CA" sz="2800" b="1" dirty="0"/>
              <a:t>Learning Target:</a:t>
            </a:r>
            <a:endParaRPr lang="en-US" sz="2800" b="1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E6F4128-BA98-7E42-B4EE-91E081DC4576}"/>
              </a:ext>
            </a:extLst>
          </p:cNvPr>
          <p:cNvSpPr txBox="1">
            <a:spLocks/>
          </p:cNvSpPr>
          <p:nvPr/>
        </p:nvSpPr>
        <p:spPr>
          <a:xfrm rot="16200000">
            <a:off x="2502041" y="3514980"/>
            <a:ext cx="2472422" cy="5502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CA" sz="1800" b="1" dirty="0"/>
              <a:t>Go as far as you can!</a:t>
            </a:r>
            <a:endParaRPr lang="en-US" sz="1800" b="1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6EAFB118-EB56-2242-A2F3-DDCF622714FA}"/>
              </a:ext>
            </a:extLst>
          </p:cNvPr>
          <p:cNvSpPr/>
          <p:nvPr/>
        </p:nvSpPr>
        <p:spPr>
          <a:xfrm>
            <a:off x="3923756" y="1769619"/>
            <a:ext cx="4807321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E71D0EA8-5600-3A4C-8B0E-FC789275E33D}"/>
              </a:ext>
            </a:extLst>
          </p:cNvPr>
          <p:cNvSpPr/>
          <p:nvPr/>
        </p:nvSpPr>
        <p:spPr>
          <a:xfrm>
            <a:off x="3923756" y="2731701"/>
            <a:ext cx="4807321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274AFAC-1835-554F-A0AD-C803B5519AC6}"/>
              </a:ext>
            </a:extLst>
          </p:cNvPr>
          <p:cNvSpPr/>
          <p:nvPr/>
        </p:nvSpPr>
        <p:spPr>
          <a:xfrm>
            <a:off x="3923756" y="3623019"/>
            <a:ext cx="4807321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86AC314-3ADE-9B4E-8B7A-F45B09C28485}"/>
              </a:ext>
            </a:extLst>
          </p:cNvPr>
          <p:cNvSpPr/>
          <p:nvPr/>
        </p:nvSpPr>
        <p:spPr>
          <a:xfrm>
            <a:off x="3923756" y="4541543"/>
            <a:ext cx="4807321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B62485C-8654-A14C-A337-DAA8DB68E2EA}"/>
              </a:ext>
            </a:extLst>
          </p:cNvPr>
          <p:cNvSpPr/>
          <p:nvPr/>
        </p:nvSpPr>
        <p:spPr>
          <a:xfrm>
            <a:off x="3923756" y="5475741"/>
            <a:ext cx="4807321" cy="72597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7B0C6E0-EE5A-5B4A-B9F5-F19F9C83A433}"/>
              </a:ext>
            </a:extLst>
          </p:cNvPr>
          <p:cNvSpPr/>
          <p:nvPr/>
        </p:nvSpPr>
        <p:spPr>
          <a:xfrm>
            <a:off x="8815179" y="1769619"/>
            <a:ext cx="1469949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82AA4A2-5894-D34B-A9CF-0B53DC6365B3}"/>
              </a:ext>
            </a:extLst>
          </p:cNvPr>
          <p:cNvSpPr/>
          <p:nvPr/>
        </p:nvSpPr>
        <p:spPr>
          <a:xfrm>
            <a:off x="8815179" y="2711868"/>
            <a:ext cx="1469949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76BE0C8C-7D34-B546-90DB-431914E45097}"/>
              </a:ext>
            </a:extLst>
          </p:cNvPr>
          <p:cNvSpPr/>
          <p:nvPr/>
        </p:nvSpPr>
        <p:spPr>
          <a:xfrm>
            <a:off x="8815179" y="3603186"/>
            <a:ext cx="1469949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EB5F035D-7B2C-6841-8857-F9C9A4028BFE}"/>
              </a:ext>
            </a:extLst>
          </p:cNvPr>
          <p:cNvSpPr/>
          <p:nvPr/>
        </p:nvSpPr>
        <p:spPr>
          <a:xfrm>
            <a:off x="8815179" y="4538039"/>
            <a:ext cx="1469949" cy="734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451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 txBox="1">
            <a:spLocks/>
          </p:cNvSpPr>
          <p:nvPr/>
        </p:nvSpPr>
        <p:spPr>
          <a:xfrm>
            <a:off x="2152650" y="373405"/>
            <a:ext cx="7772400" cy="7467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My job today: </a:t>
            </a:r>
          </a:p>
        </p:txBody>
      </p:sp>
      <p:sp>
        <p:nvSpPr>
          <p:cNvPr id="2" name="Down Arrow 1"/>
          <p:cNvSpPr/>
          <p:nvPr/>
        </p:nvSpPr>
        <p:spPr>
          <a:xfrm>
            <a:off x="3046622" y="1822451"/>
            <a:ext cx="584617" cy="4323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837445" y="1822450"/>
            <a:ext cx="1209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Start here!</a:t>
            </a:r>
          </a:p>
        </p:txBody>
      </p:sp>
      <p:sp>
        <p:nvSpPr>
          <p:cNvPr id="6" name="Rectangle 5"/>
          <p:cNvSpPr/>
          <p:nvPr/>
        </p:nvSpPr>
        <p:spPr>
          <a:xfrm rot="16200000">
            <a:off x="1917378" y="3534040"/>
            <a:ext cx="2101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Go  as far as you can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3788637" y="1543037"/>
            <a:ext cx="708922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20000"/>
              </a:lnSpc>
              <a:buNone/>
            </a:pPr>
            <a:r>
              <a:rPr lang="en-US" sz="2400" u="sng" dirty="0"/>
              <a:t>I NEED to</a:t>
            </a:r>
            <a:r>
              <a:rPr lang="en-US" sz="2400" dirty="0"/>
              <a:t> -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2400" u="sng" dirty="0"/>
              <a:t>I MUST </a:t>
            </a:r>
            <a:r>
              <a:rPr lang="en-US" sz="2400" dirty="0"/>
              <a:t>–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2400" u="sng" dirty="0"/>
              <a:t>I CAN - 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lnSpc>
                <a:spcPct val="220000"/>
              </a:lnSpc>
              <a:buNone/>
            </a:pPr>
            <a:r>
              <a:rPr lang="en-US" sz="2400" u="sng" dirty="0"/>
              <a:t>I COULD</a:t>
            </a:r>
            <a:r>
              <a:rPr lang="en-US" sz="2400" dirty="0"/>
              <a:t> –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2400" u="sng" dirty="0"/>
              <a:t>I CAN TRY TO</a:t>
            </a:r>
            <a:r>
              <a:rPr lang="en-US" sz="2400" dirty="0"/>
              <a:t> –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B85686-8FED-F99A-B956-48FF072AE2E9}"/>
              </a:ext>
            </a:extLst>
          </p:cNvPr>
          <p:cNvSpPr txBox="1"/>
          <p:nvPr/>
        </p:nvSpPr>
        <p:spPr>
          <a:xfrm>
            <a:off x="1613671" y="6625326"/>
            <a:ext cx="18565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www.fivemooreminutes.com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85ACB3-78B4-C17A-D30C-C63E55D4F476}"/>
              </a:ext>
            </a:extLst>
          </p:cNvPr>
          <p:cNvSpPr txBox="1"/>
          <p:nvPr/>
        </p:nvSpPr>
        <p:spPr>
          <a:xfrm>
            <a:off x="9210646" y="6625326"/>
            <a:ext cx="1367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Shelley Moore, 2023</a:t>
            </a:r>
          </a:p>
        </p:txBody>
      </p:sp>
    </p:spTree>
    <p:extLst>
      <p:ext uri="{BB962C8B-B14F-4D97-AF65-F5344CB8AC3E}">
        <p14:creationId xmlns:p14="http://schemas.microsoft.com/office/powerpoint/2010/main" val="10505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3" y="307892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/>
              <a:t>The lesson goal: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384459"/>
              </p:ext>
            </p:extLst>
          </p:nvPr>
        </p:nvGraphicFramePr>
        <p:xfrm>
          <a:off x="951979" y="3478095"/>
          <a:ext cx="10308920" cy="2419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1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1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1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1784">
                  <a:extLst>
                    <a:ext uri="{9D8B030D-6E8A-4147-A177-3AD203B41FA5}">
                      <a16:colId xmlns:a16="http://schemas.microsoft.com/office/drawing/2014/main" val="1717384848"/>
                    </a:ext>
                  </a:extLst>
                </a:gridCol>
              </a:tblGrid>
              <a:tr h="531037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Access (NEED)</a:t>
                      </a: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u="none" dirty="0"/>
                        <a:t>All (MUST)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Most (CAN)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Few (COULD)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Challenge (Try)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6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aseline="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1849785" y="1813135"/>
            <a:ext cx="686550" cy="149301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274705" y="2633588"/>
            <a:ext cx="6380960" cy="68644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35567" y="1271858"/>
            <a:ext cx="1114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Start here</a:t>
            </a:r>
          </a:p>
        </p:txBody>
      </p:sp>
      <p:sp>
        <p:nvSpPr>
          <p:cNvPr id="9" name="Rectangle 8"/>
          <p:cNvSpPr/>
          <p:nvPr/>
        </p:nvSpPr>
        <p:spPr>
          <a:xfrm>
            <a:off x="5471234" y="2264256"/>
            <a:ext cx="1932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Add on complexity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434" y="2264257"/>
            <a:ext cx="304274" cy="9239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2201" y="2264257"/>
            <a:ext cx="304274" cy="92393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F2F568-8C80-FF49-8476-8BB85BACD7A9}"/>
              </a:ext>
            </a:extLst>
          </p:cNvPr>
          <p:cNvSpPr txBox="1"/>
          <p:nvPr/>
        </p:nvSpPr>
        <p:spPr>
          <a:xfrm>
            <a:off x="0" y="6488668"/>
            <a:ext cx="211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112035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</Words>
  <Application>Microsoft Macintosh PowerPoint</Application>
  <PresentationFormat>Widescreen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The lesson goal: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2023-01-10T19:09:13Z</dcterms:created>
  <dcterms:modified xsi:type="dcterms:W3CDTF">2023-01-10T19:12:54Z</dcterms:modified>
</cp:coreProperties>
</file>