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09"/>
  </p:normalViewPr>
  <p:slideViewPr>
    <p:cSldViewPr snapToGrid="0">
      <p:cViewPr varScale="1">
        <p:scale>
          <a:sx n="110" d="100"/>
          <a:sy n="110" d="100"/>
        </p:scale>
        <p:origin x="5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49ACB-7B4F-216A-A2AC-67B9691B90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6F5902-0100-AAD2-9346-0D0EB4EC02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5C491-8882-704C-6577-F245D3923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690A-E649-1A46-8D4E-953A226D703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0D1FF-17FC-5933-1E28-82A85AC0C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CCE46-76F9-E5E3-C814-135FE0CC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7E98-C6E0-0844-BE17-A798FA870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391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4F644-CC58-1245-275B-91FAB8A3E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DFD534-D213-AC6B-7E56-6C424082FB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91469E-D53E-22F1-9506-778B0C735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690A-E649-1A46-8D4E-953A226D703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A166DB-4A6A-D854-4CD8-B286F068E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C2FAC-75BB-B572-57DC-69FADEE53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7E98-C6E0-0844-BE17-A798FA870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803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CA0721-6D36-BBC9-C661-C91005A83D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E44508-BB06-B285-1D0B-C5582D38B4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3B8A65-203E-D8A6-B0A5-68CBD50B2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690A-E649-1A46-8D4E-953A226D703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EDBBF-BC36-C9D3-BD40-B849FFA80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47116A-ED80-FB66-9D60-66A050A05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7E98-C6E0-0844-BE17-A798FA870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9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034EA-9451-4F7D-D575-247483E97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446DA-D92F-9A80-2FE5-94B020F2A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59691-D8FA-AC66-E0E6-61430A2DB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690A-E649-1A46-8D4E-953A226D703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D466F-5057-C5FB-97F5-0F596DC0E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1D4CC-948B-18D7-8C3B-F9915EF6D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7E98-C6E0-0844-BE17-A798FA870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405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1D60B-337E-F1A8-531B-BC75E1850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D6C924-69EB-1079-B1C3-65FF6D524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46D89-A2C3-F670-6F43-28052E115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690A-E649-1A46-8D4E-953A226D703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B81C4-AF8E-27F3-63DD-0805969CF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6D1F4-B087-6396-17C2-52DD11F8D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7E98-C6E0-0844-BE17-A798FA870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631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39B40-93A8-98C8-0CED-2A383F2A9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7F7E5-A932-5BDC-26D4-5F865324A9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CE5721-D59C-1B8E-C109-227C27A862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1289C1-225F-DB09-0AB7-36B205A70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690A-E649-1A46-8D4E-953A226D703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81664A-A09B-B576-122F-4951018C9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1911B-3D7A-2658-E00E-132FEC4E2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7E98-C6E0-0844-BE17-A798FA870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171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F467E-0A00-C760-9E42-D8541E115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FCB928-004E-3C1B-DC4D-69497E77EC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48E2E5-4B59-1339-B7C2-EA2272F6D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4E784-4E18-1DD7-3E72-AF1F6E9801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D2A092-85A4-E6D9-AC9B-2AC0AB7EC8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ADDE2F-65EA-A3FF-B54E-F3A6F6A55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690A-E649-1A46-8D4E-953A226D703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E9E8CA-3D40-4F7E-2F2C-035187A80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DAF015-633B-F7EA-3312-BD10A56A3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7E98-C6E0-0844-BE17-A798FA870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634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6DDA1-EF20-007D-0A3F-F055C284B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62BDE8-7D8C-005D-2F94-C209C09FA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690A-E649-1A46-8D4E-953A226D703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D29490-8F9D-A831-AA8E-DBC3FD0F9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748329-0498-E121-A386-62D11503F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7E98-C6E0-0844-BE17-A798FA870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38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04FC16-45AE-6BB0-4743-0120D6373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690A-E649-1A46-8D4E-953A226D703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EE1A47-3546-CB66-5C90-CAE3B8A05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0C3CFA-4504-B332-95D0-649A49748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7E98-C6E0-0844-BE17-A798FA870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796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55837-46CE-8BB4-EF93-27B9115D0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501B9-2B74-BAA8-407F-4682B1E85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B6151F-0B32-9844-A450-AD10E29506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649C7C-4840-A9D3-EA0C-4971B3DEB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690A-E649-1A46-8D4E-953A226D703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E4AC53-A1E4-0317-8794-35AADB700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F8A658-48E6-859F-BF3F-963C5CBE9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7E98-C6E0-0844-BE17-A798FA870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58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11A39-04FA-57DB-8706-FBF6C70E9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165585-9589-1CBB-C79C-7502123824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E9B82B-0B94-8C83-B2AA-0A8818DBB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9B6E26-E164-A533-06AB-610605825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690A-E649-1A46-8D4E-953A226D703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28559C-4834-7798-696B-B57EC29BA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F1B44A-D976-A0AB-0C88-504809F5D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7E98-C6E0-0844-BE17-A798FA870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91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1C6392-5358-166D-30CB-79096215F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BBC502-7CDC-CFD3-E404-0F31970AB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A5514-8061-E363-F39B-6057006E89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F690A-E649-1A46-8D4E-953A226D703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BEF9A-96B1-45D9-2505-5F6ADFC685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F446-3CFF-2043-C5DB-2169AFADC0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47E98-C6E0-0844-BE17-A798FA870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177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B6509-97F5-EB64-122A-C29DDF5FE1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8DD968-43E8-DA5A-0674-1F2C0CCEEF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74FF1E7-8BEA-8AE4-1194-5A5CD7A627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098406"/>
              </p:ext>
            </p:extLst>
          </p:nvPr>
        </p:nvGraphicFramePr>
        <p:xfrm>
          <a:off x="360217" y="170087"/>
          <a:ext cx="11576410" cy="6091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61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8797">
                  <a:extLst>
                    <a:ext uri="{9D8B030D-6E8A-4147-A177-3AD203B41FA5}">
                      <a16:colId xmlns:a16="http://schemas.microsoft.com/office/drawing/2014/main" val="3707533487"/>
                    </a:ext>
                  </a:extLst>
                </a:gridCol>
                <a:gridCol w="1233203">
                  <a:extLst>
                    <a:ext uri="{9D8B030D-6E8A-4147-A177-3AD203B41FA5}">
                      <a16:colId xmlns:a16="http://schemas.microsoft.com/office/drawing/2014/main" val="2361675647"/>
                    </a:ext>
                  </a:extLst>
                </a:gridCol>
                <a:gridCol w="2262523">
                  <a:extLst>
                    <a:ext uri="{9D8B030D-6E8A-4147-A177-3AD203B41FA5}">
                      <a16:colId xmlns:a16="http://schemas.microsoft.com/office/drawing/2014/main" val="846409601"/>
                    </a:ext>
                  </a:extLst>
                </a:gridCol>
                <a:gridCol w="3495726">
                  <a:extLst>
                    <a:ext uri="{9D8B030D-6E8A-4147-A177-3AD203B41FA5}">
                      <a16:colId xmlns:a16="http://schemas.microsoft.com/office/drawing/2014/main" val="3919777221"/>
                    </a:ext>
                  </a:extLst>
                </a:gridCol>
              </a:tblGrid>
              <a:tr h="295531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Grade: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Subject</a:t>
                      </a:r>
                      <a:r>
                        <a:rPr lang="en-US" sz="1200" b="1" baseline="0" dirty="0">
                          <a:latin typeface="+mn-lt"/>
                        </a:rPr>
                        <a:t> Area: Need Based Skill Area (</a:t>
                      </a:r>
                      <a:r>
                        <a:rPr lang="en-US" sz="1200" b="1" baseline="0">
                          <a:latin typeface="+mn-lt"/>
                        </a:rPr>
                        <a:t>Self Regulation)</a:t>
                      </a:r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400" b="1" dirty="0"/>
                        <a:t>Planning Team: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Planning Team: Rosary School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433">
                <a:tc gridSpan="3"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Big Idea(s): We can self regulate when we are socially awareness and responsible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1400" b="1" dirty="0"/>
                        <a:t>Unit Guiding Question(s):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Unit Guiding Question(s):</a:t>
                      </a:r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531">
                <a:tc gridSpan="5"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Key Vocabulary:</a:t>
                      </a:r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117226"/>
                  </a:ext>
                </a:extLst>
              </a:tr>
              <a:tr h="29553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Competencies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Curricular Language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Student Friendly Language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Possible Tasks, Activities &amp; Resources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277871"/>
                  </a:ext>
                </a:extLst>
              </a:tr>
              <a:tr h="4925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SAR 2B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work and play cooperatively</a:t>
                      </a:r>
                      <a:r>
                        <a:rPr lang="en-CA" sz="1200">
                          <a:effectLst/>
                          <a:latin typeface="+mn-lt"/>
                        </a:rPr>
                        <a:t> </a:t>
                      </a:r>
                      <a:endParaRPr lang="en-US" sz="1200" b="0">
                        <a:latin typeface="+mn-lt"/>
                      </a:endParaRPr>
                    </a:p>
                    <a:p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0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SAR 2F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listen to others’ ideas and concerns</a:t>
                      </a:r>
                      <a:r>
                        <a:rPr lang="en-CA" sz="1200" dirty="0">
                          <a:effectLst/>
                          <a:latin typeface="+mn-lt"/>
                        </a:rPr>
                        <a:t> 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344458"/>
                  </a:ext>
                </a:extLst>
              </a:tr>
              <a:tr h="6895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SAR 3C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contribute to group activities that make my classrooms, school, community and/or natural world a better place</a:t>
                      </a:r>
                      <a:r>
                        <a:rPr lang="en-CA" sz="1200" dirty="0">
                          <a:effectLst/>
                          <a:latin typeface="+mn-lt"/>
                        </a:rPr>
                        <a:t> 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9213662"/>
                  </a:ext>
                </a:extLst>
              </a:tr>
              <a:tr h="70756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SAR 3D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consider different perspectives of an issue, clarify problems, consider alternatives and evaluate strategies</a:t>
                      </a:r>
                      <a:r>
                        <a:rPr lang="en-CA" sz="1200" dirty="0">
                          <a:effectLst/>
                          <a:latin typeface="+mn-lt"/>
                        </a:rPr>
                        <a:t> 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529693"/>
                  </a:ext>
                </a:extLst>
              </a:tr>
              <a:tr h="4925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SAR 3E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demonstrate respectful and inclusive behaviour with people I know</a:t>
                      </a:r>
                      <a:r>
                        <a:rPr lang="en-CA" sz="1200" dirty="0">
                          <a:effectLst/>
                          <a:latin typeface="+mn-lt"/>
                        </a:rPr>
                        <a:t> 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3333093"/>
                  </a:ext>
                </a:extLst>
              </a:tr>
              <a:tr h="5503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SAR 3F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explain why something is fair or unfair</a:t>
                      </a:r>
                      <a:r>
                        <a:rPr lang="en-CA" sz="1200" dirty="0">
                          <a:effectLst/>
                        </a:rPr>
                        <a:t> 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5955362"/>
                  </a:ext>
                </a:extLst>
              </a:tr>
              <a:tr h="6895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SAR 4B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identify ways that my actions and the actions of others affect my community and the natural environment</a:t>
                      </a:r>
                      <a:r>
                        <a:rPr lang="en-CA" sz="1200" dirty="0">
                          <a:effectLst/>
                        </a:rPr>
                        <a:t> 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533115"/>
                  </a:ext>
                </a:extLst>
              </a:tr>
              <a:tr h="6895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SAR 5D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clarify problem or issues, generate multiple strategies, weigh consequences, compromise to meet the needs of others and evaluate actins</a:t>
                      </a:r>
                      <a:r>
                        <a:rPr lang="en-CA" sz="1200" dirty="0">
                          <a:effectLst/>
                        </a:rPr>
                        <a:t> 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914922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8567275-03E4-1FA2-B6D9-17F95886F11F}"/>
              </a:ext>
            </a:extLst>
          </p:cNvPr>
          <p:cNvSpPr txBox="1"/>
          <p:nvPr/>
        </p:nvSpPr>
        <p:spPr>
          <a:xfrm>
            <a:off x="0" y="6488668"/>
            <a:ext cx="1219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Backwards Design Planning: Competencies						          		Dr. Shelley Moore, 2023	</a:t>
            </a:r>
          </a:p>
        </p:txBody>
      </p:sp>
    </p:spTree>
    <p:extLst>
      <p:ext uri="{BB962C8B-B14F-4D97-AF65-F5344CB8AC3E}">
        <p14:creationId xmlns:p14="http://schemas.microsoft.com/office/powerpoint/2010/main" val="2291393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210</Words>
  <Application>Microsoft Macintosh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2023-03-27T20:29:38Z</dcterms:created>
  <dcterms:modified xsi:type="dcterms:W3CDTF">2023-03-27T20:34:53Z</dcterms:modified>
</cp:coreProperties>
</file>