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58"/>
  </p:normalViewPr>
  <p:slideViewPr>
    <p:cSldViewPr snapToGrid="0">
      <p:cViewPr varScale="1">
        <p:scale>
          <a:sx n="109" d="100"/>
          <a:sy n="109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E19C-CE06-AE36-F8C1-6D6ACDB59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FD7B30-809C-5FF9-2649-A2B694135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E1D62-795C-FBDD-68A9-BBB63ADD9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C9430-6136-E809-8051-2EE1BB15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3A35D-8424-490A-6487-A158D1881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8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3AB7-F34A-6F1C-D11C-26ECF269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27161-DF61-6B4A-9695-E2652CBB2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21638-8D35-BB53-F61A-95ADF087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B07BD-A4EC-5C27-EB59-EC4C2B810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2E065-88B9-EC9D-0711-38BE06AA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2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17AB3-55EC-B160-838B-0F19748C6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18C64-3687-A2DE-A0A6-5EECEFA43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960D5-FB3A-E4B3-956E-3B8F5C2FF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61E2C-D327-DD42-8FEC-81E62656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17A52-FCEE-A2B4-D371-F76374E2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53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CBCD-6FAA-6BEE-C6E3-6CCBFCA5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9121E-8845-5B41-5373-E832E35F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9D14E-D118-BE7C-D782-EBC4481C7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2D60E-434D-50AC-286C-1DBAA2FC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8E0C8-F5CE-5083-5655-7D0045E7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1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F359-C072-A13F-DBED-133D6CED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69403-2891-0080-12B8-DC22C3ED1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7CA33-5AD1-695A-492F-FAFBC9BB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A4436-757A-8D21-EFC3-21D23185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57DCB-CBCF-F822-CEFA-9311DC8B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3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CE310-E7D0-BE19-40EB-050D2439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DB2E6-BD74-7C80-8BC0-E71C4F862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7A578-E23C-1857-1949-E6881D597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C5C56-F4D4-2FD6-97ED-81AC688C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06DCB-6B5A-E963-4717-6C2D2E7A0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2560F-59C5-FBBF-8214-183ED0E74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0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77DDF-3C37-7C55-3DE0-18922AAB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424FE-6102-7430-09AE-0CB7D741B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E390-E1F9-7AF3-C862-80B9CCA60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B981DE-0F1F-C98B-5714-8184D2DCF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F1FB98-7E60-4146-48FA-763F0494C4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97B16-7681-0CF7-D4D3-FCC8E9B2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F107F3-2E77-67E0-A9AF-4A1A002F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3649B8-EF98-703E-6325-33413FA51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B28EA-ADE3-C529-3147-E326ECDE0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35558-A9AF-FE45-6980-7C9EC68C5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634033-6681-AB92-A963-31258632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ABAF1-027E-3435-DBC9-0826242A3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9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579F8-9800-7BA4-615F-2156A3A7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295FD-391E-FF8F-3A50-3414FC89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9AF49-7198-DF54-B2F6-721C5F2D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8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A1AC-75BA-0375-DBAC-C3EBAE54D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185F4-6F72-1C25-9F24-4E1CA2DF5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94569-92FB-5ED2-59DA-31AE93C93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04D5D-4A24-B966-17AF-A3F3DD46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0286C-90DD-25E5-72D8-28CD2D0E5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A105D-21FB-E6A6-CFE9-DCB3A0A71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35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D07A-F74B-B336-FFBF-BE9F34A4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6410A-C751-09F7-2AAA-40A29C3C5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0957-2BB9-144D-3551-89242F7DB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6666A-0BB0-85CE-D8C3-A3E15E413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00199-1BB5-6D1A-FA39-DF8F36DE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98512-E455-9122-56FA-11B9A73E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3DAC-F978-B0EB-CD50-6F5A82D64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56E88-7FC1-86EE-D1CD-1EEFAC09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4A374-7AA5-64EE-B1E3-2E767D55A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51426-832C-0E46-B293-66C56B6AF1DA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66437-ADEE-D4F4-C1AA-5FB2BD680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19C1-46D1-C7C3-C426-EC465F94D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0E849-0F6F-BE4C-ABA3-A41788722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830450"/>
              </p:ext>
            </p:extLst>
          </p:nvPr>
        </p:nvGraphicFramePr>
        <p:xfrm>
          <a:off x="155818" y="168307"/>
          <a:ext cx="11880363" cy="63168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765526">
                  <a:extLst>
                    <a:ext uri="{9D8B030D-6E8A-4147-A177-3AD203B41FA5}">
                      <a16:colId xmlns:a16="http://schemas.microsoft.com/office/drawing/2014/main" val="1997886267"/>
                    </a:ext>
                  </a:extLst>
                </a:gridCol>
                <a:gridCol w="906997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79055">
                  <a:extLst>
                    <a:ext uri="{9D8B030D-6E8A-4147-A177-3AD203B41FA5}">
                      <a16:colId xmlns:a16="http://schemas.microsoft.com/office/drawing/2014/main" val="477988356"/>
                    </a:ext>
                  </a:extLst>
                </a:gridCol>
                <a:gridCol w="171773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076029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777374">
                  <a:extLst>
                    <a:ext uri="{9D8B030D-6E8A-4147-A177-3AD203B41FA5}">
                      <a16:colId xmlns:a16="http://schemas.microsoft.com/office/drawing/2014/main" val="2530521200"/>
                    </a:ext>
                  </a:extLst>
                </a:gridCol>
                <a:gridCol w="1227590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396807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957369448"/>
                    </a:ext>
                  </a:extLst>
                </a:gridCol>
              </a:tblGrid>
              <a:tr h="292736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06498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Culture/Race/Nation: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Disability: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SOGI: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/>
                        <a:t>Family:</a:t>
                      </a:r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199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957328">
                <a:tc gridSpan="11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goals we have for this class: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9273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10974"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adapted by Dr. Shelley Moore 2023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101</Words>
  <Application>Microsoft Macintosh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2023-03-24T23:10:33Z</dcterms:created>
  <dcterms:modified xsi:type="dcterms:W3CDTF">2023-03-27T18:51:34Z</dcterms:modified>
</cp:coreProperties>
</file>