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9547"/>
    <p:restoredTop sz="95940"/>
  </p:normalViewPr>
  <p:slideViewPr>
    <p:cSldViewPr snapToGrid="0">
      <p:cViewPr>
        <p:scale>
          <a:sx n="132" d="100"/>
          <a:sy n="132" d="100"/>
        </p:scale>
        <p:origin x="-536" y="-7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EF491-6AAB-96FE-DDA6-80570017931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165F2A0-8080-BFCE-8A5A-7E7582A579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AEF3D09-C75D-0C4F-C4D9-2A80566A79C8}"/>
              </a:ext>
            </a:extLst>
          </p:cNvPr>
          <p:cNvSpPr>
            <a:spLocks noGrp="1"/>
          </p:cNvSpPr>
          <p:nvPr>
            <p:ph type="dt" sz="half" idx="10"/>
          </p:nvPr>
        </p:nvSpPr>
        <p:spPr/>
        <p:txBody>
          <a:bodyPr/>
          <a:lstStyle/>
          <a:p>
            <a:fld id="{11FAC0A5-CBA9-DC4F-827F-870970164960}" type="datetimeFigureOut">
              <a:rPr lang="en-US" smtClean="0"/>
              <a:t>3/24/23</a:t>
            </a:fld>
            <a:endParaRPr lang="en-US"/>
          </a:p>
        </p:txBody>
      </p:sp>
      <p:sp>
        <p:nvSpPr>
          <p:cNvPr id="5" name="Footer Placeholder 4">
            <a:extLst>
              <a:ext uri="{FF2B5EF4-FFF2-40B4-BE49-F238E27FC236}">
                <a16:creationId xmlns:a16="http://schemas.microsoft.com/office/drawing/2014/main" id="{735C32CB-0BF0-AE14-EF58-7FFEDB9103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4819E0-A139-C85A-3178-CF8CC19F38ED}"/>
              </a:ext>
            </a:extLst>
          </p:cNvPr>
          <p:cNvSpPr>
            <a:spLocks noGrp="1"/>
          </p:cNvSpPr>
          <p:nvPr>
            <p:ph type="sldNum" sz="quarter" idx="12"/>
          </p:nvPr>
        </p:nvSpPr>
        <p:spPr/>
        <p:txBody>
          <a:bodyPr/>
          <a:lstStyle/>
          <a:p>
            <a:fld id="{FF983DD4-5569-9B41-8C83-01784EE74BFD}" type="slidenum">
              <a:rPr lang="en-US" smtClean="0"/>
              <a:t>‹#›</a:t>
            </a:fld>
            <a:endParaRPr lang="en-US"/>
          </a:p>
        </p:txBody>
      </p:sp>
    </p:spTree>
    <p:extLst>
      <p:ext uri="{BB962C8B-B14F-4D97-AF65-F5344CB8AC3E}">
        <p14:creationId xmlns:p14="http://schemas.microsoft.com/office/powerpoint/2010/main" val="3052301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20993-EE11-0D89-39F7-AD0739C023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8FA83D-231C-7FAC-D082-23A69895A9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754630-929A-69C4-27A1-FF1D07260109}"/>
              </a:ext>
            </a:extLst>
          </p:cNvPr>
          <p:cNvSpPr>
            <a:spLocks noGrp="1"/>
          </p:cNvSpPr>
          <p:nvPr>
            <p:ph type="dt" sz="half" idx="10"/>
          </p:nvPr>
        </p:nvSpPr>
        <p:spPr/>
        <p:txBody>
          <a:bodyPr/>
          <a:lstStyle/>
          <a:p>
            <a:fld id="{11FAC0A5-CBA9-DC4F-827F-870970164960}" type="datetimeFigureOut">
              <a:rPr lang="en-US" smtClean="0"/>
              <a:t>3/24/23</a:t>
            </a:fld>
            <a:endParaRPr lang="en-US"/>
          </a:p>
        </p:txBody>
      </p:sp>
      <p:sp>
        <p:nvSpPr>
          <p:cNvPr id="5" name="Footer Placeholder 4">
            <a:extLst>
              <a:ext uri="{FF2B5EF4-FFF2-40B4-BE49-F238E27FC236}">
                <a16:creationId xmlns:a16="http://schemas.microsoft.com/office/drawing/2014/main" id="{A05BAC11-4092-0587-ABA1-FA82A611FA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8E0A0A-14D4-9BA6-0BBD-B0C051884DBE}"/>
              </a:ext>
            </a:extLst>
          </p:cNvPr>
          <p:cNvSpPr>
            <a:spLocks noGrp="1"/>
          </p:cNvSpPr>
          <p:nvPr>
            <p:ph type="sldNum" sz="quarter" idx="12"/>
          </p:nvPr>
        </p:nvSpPr>
        <p:spPr/>
        <p:txBody>
          <a:bodyPr/>
          <a:lstStyle/>
          <a:p>
            <a:fld id="{FF983DD4-5569-9B41-8C83-01784EE74BFD}" type="slidenum">
              <a:rPr lang="en-US" smtClean="0"/>
              <a:t>‹#›</a:t>
            </a:fld>
            <a:endParaRPr lang="en-US"/>
          </a:p>
        </p:txBody>
      </p:sp>
    </p:spTree>
    <p:extLst>
      <p:ext uri="{BB962C8B-B14F-4D97-AF65-F5344CB8AC3E}">
        <p14:creationId xmlns:p14="http://schemas.microsoft.com/office/powerpoint/2010/main" val="3410024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9B5DB79-0209-CB3E-6219-0FC27C54A52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3D76F79-3C1E-E7EB-329B-1FE230761E5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5393BF-4447-66E2-9A8F-DE450C5DDDEC}"/>
              </a:ext>
            </a:extLst>
          </p:cNvPr>
          <p:cNvSpPr>
            <a:spLocks noGrp="1"/>
          </p:cNvSpPr>
          <p:nvPr>
            <p:ph type="dt" sz="half" idx="10"/>
          </p:nvPr>
        </p:nvSpPr>
        <p:spPr/>
        <p:txBody>
          <a:bodyPr/>
          <a:lstStyle/>
          <a:p>
            <a:fld id="{11FAC0A5-CBA9-DC4F-827F-870970164960}" type="datetimeFigureOut">
              <a:rPr lang="en-US" smtClean="0"/>
              <a:t>3/24/23</a:t>
            </a:fld>
            <a:endParaRPr lang="en-US"/>
          </a:p>
        </p:txBody>
      </p:sp>
      <p:sp>
        <p:nvSpPr>
          <p:cNvPr id="5" name="Footer Placeholder 4">
            <a:extLst>
              <a:ext uri="{FF2B5EF4-FFF2-40B4-BE49-F238E27FC236}">
                <a16:creationId xmlns:a16="http://schemas.microsoft.com/office/drawing/2014/main" id="{BD313636-0FD4-789F-470E-E0D5455DC0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F691D9-7810-95C1-699B-7CE239DADB83}"/>
              </a:ext>
            </a:extLst>
          </p:cNvPr>
          <p:cNvSpPr>
            <a:spLocks noGrp="1"/>
          </p:cNvSpPr>
          <p:nvPr>
            <p:ph type="sldNum" sz="quarter" idx="12"/>
          </p:nvPr>
        </p:nvSpPr>
        <p:spPr/>
        <p:txBody>
          <a:bodyPr/>
          <a:lstStyle/>
          <a:p>
            <a:fld id="{FF983DD4-5569-9B41-8C83-01784EE74BFD}" type="slidenum">
              <a:rPr lang="en-US" smtClean="0"/>
              <a:t>‹#›</a:t>
            </a:fld>
            <a:endParaRPr lang="en-US"/>
          </a:p>
        </p:txBody>
      </p:sp>
    </p:spTree>
    <p:extLst>
      <p:ext uri="{BB962C8B-B14F-4D97-AF65-F5344CB8AC3E}">
        <p14:creationId xmlns:p14="http://schemas.microsoft.com/office/powerpoint/2010/main" val="3532408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56D34-A624-C289-2ED3-DBB135BED1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02380A3-7E04-9149-A9EE-672B4CD9B87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235194-07AA-7A05-C4DB-1A913529E872}"/>
              </a:ext>
            </a:extLst>
          </p:cNvPr>
          <p:cNvSpPr>
            <a:spLocks noGrp="1"/>
          </p:cNvSpPr>
          <p:nvPr>
            <p:ph type="dt" sz="half" idx="10"/>
          </p:nvPr>
        </p:nvSpPr>
        <p:spPr/>
        <p:txBody>
          <a:bodyPr/>
          <a:lstStyle/>
          <a:p>
            <a:fld id="{11FAC0A5-CBA9-DC4F-827F-870970164960}" type="datetimeFigureOut">
              <a:rPr lang="en-US" smtClean="0"/>
              <a:t>3/24/23</a:t>
            </a:fld>
            <a:endParaRPr lang="en-US"/>
          </a:p>
        </p:txBody>
      </p:sp>
      <p:sp>
        <p:nvSpPr>
          <p:cNvPr id="5" name="Footer Placeholder 4">
            <a:extLst>
              <a:ext uri="{FF2B5EF4-FFF2-40B4-BE49-F238E27FC236}">
                <a16:creationId xmlns:a16="http://schemas.microsoft.com/office/drawing/2014/main" id="{670FD987-CE0C-3073-20D6-10E0F0832B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E14C8A-B430-C891-C7EF-F87C13FF799D}"/>
              </a:ext>
            </a:extLst>
          </p:cNvPr>
          <p:cNvSpPr>
            <a:spLocks noGrp="1"/>
          </p:cNvSpPr>
          <p:nvPr>
            <p:ph type="sldNum" sz="quarter" idx="12"/>
          </p:nvPr>
        </p:nvSpPr>
        <p:spPr/>
        <p:txBody>
          <a:bodyPr/>
          <a:lstStyle/>
          <a:p>
            <a:fld id="{FF983DD4-5569-9B41-8C83-01784EE74BFD}" type="slidenum">
              <a:rPr lang="en-US" smtClean="0"/>
              <a:t>‹#›</a:t>
            </a:fld>
            <a:endParaRPr lang="en-US"/>
          </a:p>
        </p:txBody>
      </p:sp>
    </p:spTree>
    <p:extLst>
      <p:ext uri="{BB962C8B-B14F-4D97-AF65-F5344CB8AC3E}">
        <p14:creationId xmlns:p14="http://schemas.microsoft.com/office/powerpoint/2010/main" val="1048357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F4FC0-6E9F-2E87-43C3-B4EDC1B757F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0F2659D-88B2-47F6-7C57-2951312B1F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858B711-AD1C-378D-1DC0-5D618DF81979}"/>
              </a:ext>
            </a:extLst>
          </p:cNvPr>
          <p:cNvSpPr>
            <a:spLocks noGrp="1"/>
          </p:cNvSpPr>
          <p:nvPr>
            <p:ph type="dt" sz="half" idx="10"/>
          </p:nvPr>
        </p:nvSpPr>
        <p:spPr/>
        <p:txBody>
          <a:bodyPr/>
          <a:lstStyle/>
          <a:p>
            <a:fld id="{11FAC0A5-CBA9-DC4F-827F-870970164960}" type="datetimeFigureOut">
              <a:rPr lang="en-US" smtClean="0"/>
              <a:t>3/24/23</a:t>
            </a:fld>
            <a:endParaRPr lang="en-US"/>
          </a:p>
        </p:txBody>
      </p:sp>
      <p:sp>
        <p:nvSpPr>
          <p:cNvPr id="5" name="Footer Placeholder 4">
            <a:extLst>
              <a:ext uri="{FF2B5EF4-FFF2-40B4-BE49-F238E27FC236}">
                <a16:creationId xmlns:a16="http://schemas.microsoft.com/office/drawing/2014/main" id="{31C5CE87-CC6E-ED50-C3A6-73127FA3CD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654EF2-728C-6197-DD33-2EB4DCC1E1C2}"/>
              </a:ext>
            </a:extLst>
          </p:cNvPr>
          <p:cNvSpPr>
            <a:spLocks noGrp="1"/>
          </p:cNvSpPr>
          <p:nvPr>
            <p:ph type="sldNum" sz="quarter" idx="12"/>
          </p:nvPr>
        </p:nvSpPr>
        <p:spPr/>
        <p:txBody>
          <a:bodyPr/>
          <a:lstStyle/>
          <a:p>
            <a:fld id="{FF983DD4-5569-9B41-8C83-01784EE74BFD}" type="slidenum">
              <a:rPr lang="en-US" smtClean="0"/>
              <a:t>‹#›</a:t>
            </a:fld>
            <a:endParaRPr lang="en-US"/>
          </a:p>
        </p:txBody>
      </p:sp>
    </p:spTree>
    <p:extLst>
      <p:ext uri="{BB962C8B-B14F-4D97-AF65-F5344CB8AC3E}">
        <p14:creationId xmlns:p14="http://schemas.microsoft.com/office/powerpoint/2010/main" val="3446649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8CDB0-875D-7942-046A-B642B0F8DD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24F1087-30A4-8A4A-3D57-00C053DEC1B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C98938A-777F-034F-30E7-AF50649E628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E166EB3-F12D-33D9-7B89-762D181343C7}"/>
              </a:ext>
            </a:extLst>
          </p:cNvPr>
          <p:cNvSpPr>
            <a:spLocks noGrp="1"/>
          </p:cNvSpPr>
          <p:nvPr>
            <p:ph type="dt" sz="half" idx="10"/>
          </p:nvPr>
        </p:nvSpPr>
        <p:spPr/>
        <p:txBody>
          <a:bodyPr/>
          <a:lstStyle/>
          <a:p>
            <a:fld id="{11FAC0A5-CBA9-DC4F-827F-870970164960}" type="datetimeFigureOut">
              <a:rPr lang="en-US" smtClean="0"/>
              <a:t>3/24/23</a:t>
            </a:fld>
            <a:endParaRPr lang="en-US"/>
          </a:p>
        </p:txBody>
      </p:sp>
      <p:sp>
        <p:nvSpPr>
          <p:cNvPr id="6" name="Footer Placeholder 5">
            <a:extLst>
              <a:ext uri="{FF2B5EF4-FFF2-40B4-BE49-F238E27FC236}">
                <a16:creationId xmlns:a16="http://schemas.microsoft.com/office/drawing/2014/main" id="{798AEB63-2CEF-A40C-2140-52F10036C3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C5151E-F48C-9958-350C-2323427F4C11}"/>
              </a:ext>
            </a:extLst>
          </p:cNvPr>
          <p:cNvSpPr>
            <a:spLocks noGrp="1"/>
          </p:cNvSpPr>
          <p:nvPr>
            <p:ph type="sldNum" sz="quarter" idx="12"/>
          </p:nvPr>
        </p:nvSpPr>
        <p:spPr/>
        <p:txBody>
          <a:bodyPr/>
          <a:lstStyle/>
          <a:p>
            <a:fld id="{FF983DD4-5569-9B41-8C83-01784EE74BFD}" type="slidenum">
              <a:rPr lang="en-US" smtClean="0"/>
              <a:t>‹#›</a:t>
            </a:fld>
            <a:endParaRPr lang="en-US"/>
          </a:p>
        </p:txBody>
      </p:sp>
    </p:spTree>
    <p:extLst>
      <p:ext uri="{BB962C8B-B14F-4D97-AF65-F5344CB8AC3E}">
        <p14:creationId xmlns:p14="http://schemas.microsoft.com/office/powerpoint/2010/main" val="2520861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79646-9D1C-2DBB-8FC2-990F48CAFEC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2B91D7-8FED-9DC8-ADA8-63BFC56DBC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62DCF1-CFA5-5DD4-3985-02DF792A9BC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72F8C57-C9EB-C725-9297-7D37630F9D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0F6154B-BD48-FCA1-E5FD-340D48A5671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CF95035-E727-4651-369E-B31B24C965F0}"/>
              </a:ext>
            </a:extLst>
          </p:cNvPr>
          <p:cNvSpPr>
            <a:spLocks noGrp="1"/>
          </p:cNvSpPr>
          <p:nvPr>
            <p:ph type="dt" sz="half" idx="10"/>
          </p:nvPr>
        </p:nvSpPr>
        <p:spPr/>
        <p:txBody>
          <a:bodyPr/>
          <a:lstStyle/>
          <a:p>
            <a:fld id="{11FAC0A5-CBA9-DC4F-827F-870970164960}" type="datetimeFigureOut">
              <a:rPr lang="en-US" smtClean="0"/>
              <a:t>3/24/23</a:t>
            </a:fld>
            <a:endParaRPr lang="en-US"/>
          </a:p>
        </p:txBody>
      </p:sp>
      <p:sp>
        <p:nvSpPr>
          <p:cNvPr id="8" name="Footer Placeholder 7">
            <a:extLst>
              <a:ext uri="{FF2B5EF4-FFF2-40B4-BE49-F238E27FC236}">
                <a16:creationId xmlns:a16="http://schemas.microsoft.com/office/drawing/2014/main" id="{C59EEAFE-0D8C-BD9C-223C-97BE8980011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05C880-3E49-5D1E-D160-14BB99AD25EB}"/>
              </a:ext>
            </a:extLst>
          </p:cNvPr>
          <p:cNvSpPr>
            <a:spLocks noGrp="1"/>
          </p:cNvSpPr>
          <p:nvPr>
            <p:ph type="sldNum" sz="quarter" idx="12"/>
          </p:nvPr>
        </p:nvSpPr>
        <p:spPr/>
        <p:txBody>
          <a:bodyPr/>
          <a:lstStyle/>
          <a:p>
            <a:fld id="{FF983DD4-5569-9B41-8C83-01784EE74BFD}" type="slidenum">
              <a:rPr lang="en-US" smtClean="0"/>
              <a:t>‹#›</a:t>
            </a:fld>
            <a:endParaRPr lang="en-US"/>
          </a:p>
        </p:txBody>
      </p:sp>
    </p:spTree>
    <p:extLst>
      <p:ext uri="{BB962C8B-B14F-4D97-AF65-F5344CB8AC3E}">
        <p14:creationId xmlns:p14="http://schemas.microsoft.com/office/powerpoint/2010/main" val="1241991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A9BEF-92E0-4800-55F9-6BF06E39EFD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5922C40-9B7C-F19F-EA32-67455E58A1AB}"/>
              </a:ext>
            </a:extLst>
          </p:cNvPr>
          <p:cNvSpPr>
            <a:spLocks noGrp="1"/>
          </p:cNvSpPr>
          <p:nvPr>
            <p:ph type="dt" sz="half" idx="10"/>
          </p:nvPr>
        </p:nvSpPr>
        <p:spPr/>
        <p:txBody>
          <a:bodyPr/>
          <a:lstStyle/>
          <a:p>
            <a:fld id="{11FAC0A5-CBA9-DC4F-827F-870970164960}" type="datetimeFigureOut">
              <a:rPr lang="en-US" smtClean="0"/>
              <a:t>3/24/23</a:t>
            </a:fld>
            <a:endParaRPr lang="en-US"/>
          </a:p>
        </p:txBody>
      </p:sp>
      <p:sp>
        <p:nvSpPr>
          <p:cNvPr id="4" name="Footer Placeholder 3">
            <a:extLst>
              <a:ext uri="{FF2B5EF4-FFF2-40B4-BE49-F238E27FC236}">
                <a16:creationId xmlns:a16="http://schemas.microsoft.com/office/drawing/2014/main" id="{838169E1-F9A9-CBB2-24B7-F935C62C827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52AE96-FBB9-108A-16EF-B9364FF518E2}"/>
              </a:ext>
            </a:extLst>
          </p:cNvPr>
          <p:cNvSpPr>
            <a:spLocks noGrp="1"/>
          </p:cNvSpPr>
          <p:nvPr>
            <p:ph type="sldNum" sz="quarter" idx="12"/>
          </p:nvPr>
        </p:nvSpPr>
        <p:spPr/>
        <p:txBody>
          <a:bodyPr/>
          <a:lstStyle/>
          <a:p>
            <a:fld id="{FF983DD4-5569-9B41-8C83-01784EE74BFD}" type="slidenum">
              <a:rPr lang="en-US" smtClean="0"/>
              <a:t>‹#›</a:t>
            </a:fld>
            <a:endParaRPr lang="en-US"/>
          </a:p>
        </p:txBody>
      </p:sp>
    </p:spTree>
    <p:extLst>
      <p:ext uri="{BB962C8B-B14F-4D97-AF65-F5344CB8AC3E}">
        <p14:creationId xmlns:p14="http://schemas.microsoft.com/office/powerpoint/2010/main" val="25582453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0352B67-3D59-EF2F-F8D8-C9BDA74483AB}"/>
              </a:ext>
            </a:extLst>
          </p:cNvPr>
          <p:cNvSpPr>
            <a:spLocks noGrp="1"/>
          </p:cNvSpPr>
          <p:nvPr>
            <p:ph type="dt" sz="half" idx="10"/>
          </p:nvPr>
        </p:nvSpPr>
        <p:spPr/>
        <p:txBody>
          <a:bodyPr/>
          <a:lstStyle/>
          <a:p>
            <a:fld id="{11FAC0A5-CBA9-DC4F-827F-870970164960}" type="datetimeFigureOut">
              <a:rPr lang="en-US" smtClean="0"/>
              <a:t>3/24/23</a:t>
            </a:fld>
            <a:endParaRPr lang="en-US"/>
          </a:p>
        </p:txBody>
      </p:sp>
      <p:sp>
        <p:nvSpPr>
          <p:cNvPr id="3" name="Footer Placeholder 2">
            <a:extLst>
              <a:ext uri="{FF2B5EF4-FFF2-40B4-BE49-F238E27FC236}">
                <a16:creationId xmlns:a16="http://schemas.microsoft.com/office/drawing/2014/main" id="{7034F37A-E553-F5BC-26C6-2BA2A0F2E03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C89BB86-68C1-E655-7F16-F8F0CD49D6F8}"/>
              </a:ext>
            </a:extLst>
          </p:cNvPr>
          <p:cNvSpPr>
            <a:spLocks noGrp="1"/>
          </p:cNvSpPr>
          <p:nvPr>
            <p:ph type="sldNum" sz="quarter" idx="12"/>
          </p:nvPr>
        </p:nvSpPr>
        <p:spPr/>
        <p:txBody>
          <a:bodyPr/>
          <a:lstStyle/>
          <a:p>
            <a:fld id="{FF983DD4-5569-9B41-8C83-01784EE74BFD}" type="slidenum">
              <a:rPr lang="en-US" smtClean="0"/>
              <a:t>‹#›</a:t>
            </a:fld>
            <a:endParaRPr lang="en-US"/>
          </a:p>
        </p:txBody>
      </p:sp>
    </p:spTree>
    <p:extLst>
      <p:ext uri="{BB962C8B-B14F-4D97-AF65-F5344CB8AC3E}">
        <p14:creationId xmlns:p14="http://schemas.microsoft.com/office/powerpoint/2010/main" val="1768548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58495-4EBD-D703-F56D-4CCBB5A9E9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794E603-DB3C-D748-08D6-CDFFCF6958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FB20EEF-4479-204E-FCEE-9FB21C9B25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1DDBB1-7A70-4411-1729-29C730D50EE8}"/>
              </a:ext>
            </a:extLst>
          </p:cNvPr>
          <p:cNvSpPr>
            <a:spLocks noGrp="1"/>
          </p:cNvSpPr>
          <p:nvPr>
            <p:ph type="dt" sz="half" idx="10"/>
          </p:nvPr>
        </p:nvSpPr>
        <p:spPr/>
        <p:txBody>
          <a:bodyPr/>
          <a:lstStyle/>
          <a:p>
            <a:fld id="{11FAC0A5-CBA9-DC4F-827F-870970164960}" type="datetimeFigureOut">
              <a:rPr lang="en-US" smtClean="0"/>
              <a:t>3/24/23</a:t>
            </a:fld>
            <a:endParaRPr lang="en-US"/>
          </a:p>
        </p:txBody>
      </p:sp>
      <p:sp>
        <p:nvSpPr>
          <p:cNvPr id="6" name="Footer Placeholder 5">
            <a:extLst>
              <a:ext uri="{FF2B5EF4-FFF2-40B4-BE49-F238E27FC236}">
                <a16:creationId xmlns:a16="http://schemas.microsoft.com/office/drawing/2014/main" id="{9B20651B-9C63-B677-8383-F8F3609DDF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362AAF-32F4-8299-D15E-8CAFCBF09BFB}"/>
              </a:ext>
            </a:extLst>
          </p:cNvPr>
          <p:cNvSpPr>
            <a:spLocks noGrp="1"/>
          </p:cNvSpPr>
          <p:nvPr>
            <p:ph type="sldNum" sz="quarter" idx="12"/>
          </p:nvPr>
        </p:nvSpPr>
        <p:spPr/>
        <p:txBody>
          <a:bodyPr/>
          <a:lstStyle/>
          <a:p>
            <a:fld id="{FF983DD4-5569-9B41-8C83-01784EE74BFD}" type="slidenum">
              <a:rPr lang="en-US" smtClean="0"/>
              <a:t>‹#›</a:t>
            </a:fld>
            <a:endParaRPr lang="en-US"/>
          </a:p>
        </p:txBody>
      </p:sp>
    </p:spTree>
    <p:extLst>
      <p:ext uri="{BB962C8B-B14F-4D97-AF65-F5344CB8AC3E}">
        <p14:creationId xmlns:p14="http://schemas.microsoft.com/office/powerpoint/2010/main" val="4200478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D26EC-4FDD-D798-344D-84629F702C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536F7B2-1D57-67BA-1B9B-E80085EE49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8D0BB52-4324-40A2-E5A8-1707AAA8E6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57E06B-0066-3BD1-2441-5D7C0060E4A7}"/>
              </a:ext>
            </a:extLst>
          </p:cNvPr>
          <p:cNvSpPr>
            <a:spLocks noGrp="1"/>
          </p:cNvSpPr>
          <p:nvPr>
            <p:ph type="dt" sz="half" idx="10"/>
          </p:nvPr>
        </p:nvSpPr>
        <p:spPr/>
        <p:txBody>
          <a:bodyPr/>
          <a:lstStyle/>
          <a:p>
            <a:fld id="{11FAC0A5-CBA9-DC4F-827F-870970164960}" type="datetimeFigureOut">
              <a:rPr lang="en-US" smtClean="0"/>
              <a:t>3/24/23</a:t>
            </a:fld>
            <a:endParaRPr lang="en-US"/>
          </a:p>
        </p:txBody>
      </p:sp>
      <p:sp>
        <p:nvSpPr>
          <p:cNvPr id="6" name="Footer Placeholder 5">
            <a:extLst>
              <a:ext uri="{FF2B5EF4-FFF2-40B4-BE49-F238E27FC236}">
                <a16:creationId xmlns:a16="http://schemas.microsoft.com/office/drawing/2014/main" id="{E64E0D1B-6AA7-3DE3-9DC6-5F2E296D2B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B1F0F3-4224-3CD6-825C-2BFB5FBCFD48}"/>
              </a:ext>
            </a:extLst>
          </p:cNvPr>
          <p:cNvSpPr>
            <a:spLocks noGrp="1"/>
          </p:cNvSpPr>
          <p:nvPr>
            <p:ph type="sldNum" sz="quarter" idx="12"/>
          </p:nvPr>
        </p:nvSpPr>
        <p:spPr/>
        <p:txBody>
          <a:bodyPr/>
          <a:lstStyle/>
          <a:p>
            <a:fld id="{FF983DD4-5569-9B41-8C83-01784EE74BFD}" type="slidenum">
              <a:rPr lang="en-US" smtClean="0"/>
              <a:t>‹#›</a:t>
            </a:fld>
            <a:endParaRPr lang="en-US"/>
          </a:p>
        </p:txBody>
      </p:sp>
    </p:spTree>
    <p:extLst>
      <p:ext uri="{BB962C8B-B14F-4D97-AF65-F5344CB8AC3E}">
        <p14:creationId xmlns:p14="http://schemas.microsoft.com/office/powerpoint/2010/main" val="1260648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F806AA-2393-33C7-2E20-D5FCE87C70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F383A0-4C42-1D7B-9E8E-5611DB4789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FD9740-C685-DD7B-DCBF-652A32518D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FAC0A5-CBA9-DC4F-827F-870970164960}" type="datetimeFigureOut">
              <a:rPr lang="en-US" smtClean="0"/>
              <a:t>3/24/23</a:t>
            </a:fld>
            <a:endParaRPr lang="en-US"/>
          </a:p>
        </p:txBody>
      </p:sp>
      <p:sp>
        <p:nvSpPr>
          <p:cNvPr id="5" name="Footer Placeholder 4">
            <a:extLst>
              <a:ext uri="{FF2B5EF4-FFF2-40B4-BE49-F238E27FC236}">
                <a16:creationId xmlns:a16="http://schemas.microsoft.com/office/drawing/2014/main" id="{10A2F5B9-791D-A1CD-E869-73B9F38D0E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1D68DB2-8AC2-4508-ABFE-1B608A18AA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983DD4-5569-9B41-8C83-01784EE74BFD}" type="slidenum">
              <a:rPr lang="en-US" smtClean="0"/>
              <a:t>‹#›</a:t>
            </a:fld>
            <a:endParaRPr lang="en-US"/>
          </a:p>
        </p:txBody>
      </p:sp>
    </p:spTree>
    <p:extLst>
      <p:ext uri="{BB962C8B-B14F-4D97-AF65-F5344CB8AC3E}">
        <p14:creationId xmlns:p14="http://schemas.microsoft.com/office/powerpoint/2010/main" val="8079042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A7B02-6A05-A3F8-0478-B3233F08DEE1}"/>
              </a:ext>
            </a:extLst>
          </p:cNvPr>
          <p:cNvSpPr>
            <a:spLocks noGrp="1"/>
          </p:cNvSpPr>
          <p:nvPr>
            <p:ph type="ctrTitle"/>
          </p:nvPr>
        </p:nvSpPr>
        <p:spPr/>
        <p:txBody>
          <a:bodyPr/>
          <a:lstStyle/>
          <a:p>
            <a:r>
              <a:rPr lang="en-US" dirty="0"/>
              <a:t>IEP Coaching</a:t>
            </a:r>
          </a:p>
        </p:txBody>
      </p:sp>
      <p:sp>
        <p:nvSpPr>
          <p:cNvPr id="3" name="Subtitle 2">
            <a:extLst>
              <a:ext uri="{FF2B5EF4-FFF2-40B4-BE49-F238E27FC236}">
                <a16:creationId xmlns:a16="http://schemas.microsoft.com/office/drawing/2014/main" id="{9892EF0A-6E68-8638-6859-E758348043AB}"/>
              </a:ext>
            </a:extLst>
          </p:cNvPr>
          <p:cNvSpPr>
            <a:spLocks noGrp="1"/>
          </p:cNvSpPr>
          <p:nvPr>
            <p:ph type="subTitle" idx="1"/>
          </p:nvPr>
        </p:nvSpPr>
        <p:spPr/>
        <p:txBody>
          <a:bodyPr/>
          <a:lstStyle/>
          <a:p>
            <a:r>
              <a:rPr lang="en-US" dirty="0"/>
              <a:t>Session 1</a:t>
            </a:r>
          </a:p>
        </p:txBody>
      </p:sp>
    </p:spTree>
    <p:extLst>
      <p:ext uri="{BB962C8B-B14F-4D97-AF65-F5344CB8AC3E}">
        <p14:creationId xmlns:p14="http://schemas.microsoft.com/office/powerpoint/2010/main" val="2141029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344EE-56EB-0A3C-CEB7-62A04937ABC9}"/>
              </a:ext>
            </a:extLst>
          </p:cNvPr>
          <p:cNvSpPr>
            <a:spLocks noGrp="1"/>
          </p:cNvSpPr>
          <p:nvPr>
            <p:ph type="title"/>
          </p:nvPr>
        </p:nvSpPr>
        <p:spPr/>
        <p:txBody>
          <a:bodyPr/>
          <a:lstStyle/>
          <a:p>
            <a:r>
              <a:rPr lang="en-US" b="1" dirty="0"/>
              <a:t>Session 1: Lynden</a:t>
            </a:r>
          </a:p>
        </p:txBody>
      </p:sp>
      <p:sp>
        <p:nvSpPr>
          <p:cNvPr id="3" name="Content Placeholder 2">
            <a:extLst>
              <a:ext uri="{FF2B5EF4-FFF2-40B4-BE49-F238E27FC236}">
                <a16:creationId xmlns:a16="http://schemas.microsoft.com/office/drawing/2014/main" id="{2B8A3197-35F2-170D-5C70-0997503A8460}"/>
              </a:ext>
            </a:extLst>
          </p:cNvPr>
          <p:cNvSpPr>
            <a:spLocks noGrp="1"/>
          </p:cNvSpPr>
          <p:nvPr>
            <p:ph idx="1"/>
          </p:nvPr>
        </p:nvSpPr>
        <p:spPr/>
        <p:txBody>
          <a:bodyPr>
            <a:normAutofit fontScale="55000" lnSpcReduction="20000"/>
          </a:bodyPr>
          <a:lstStyle/>
          <a:p>
            <a:r>
              <a:rPr lang="en-US" dirty="0"/>
              <a:t>Introduction of team</a:t>
            </a:r>
          </a:p>
          <a:p>
            <a:pPr lvl="1"/>
            <a:r>
              <a:rPr lang="en-US" dirty="0"/>
              <a:t>Rebecca Morgan </a:t>
            </a:r>
          </a:p>
          <a:p>
            <a:pPr lvl="1"/>
            <a:r>
              <a:rPr lang="en-US"/>
              <a:t>Michelle Nilsen </a:t>
            </a:r>
            <a:r>
              <a:rPr lang="en-US" dirty="0"/>
              <a:t>– Principal</a:t>
            </a:r>
          </a:p>
          <a:p>
            <a:pPr lvl="1"/>
            <a:r>
              <a:rPr lang="en-US" dirty="0"/>
              <a:t>Tawny </a:t>
            </a:r>
            <a:r>
              <a:rPr lang="en-US" dirty="0" err="1"/>
              <a:t>Parcher</a:t>
            </a:r>
            <a:r>
              <a:rPr lang="en-US" dirty="0"/>
              <a:t> – Dean of students</a:t>
            </a:r>
          </a:p>
          <a:p>
            <a:pPr lvl="1"/>
            <a:r>
              <a:rPr lang="en-US" dirty="0"/>
              <a:t>Joelle Dodd -  interventionist</a:t>
            </a:r>
          </a:p>
          <a:p>
            <a:pPr lvl="1"/>
            <a:r>
              <a:rPr lang="en-US" dirty="0"/>
              <a:t>BJ Abercrombie – CT</a:t>
            </a:r>
          </a:p>
          <a:p>
            <a:pPr lvl="1"/>
            <a:r>
              <a:rPr lang="en-US" dirty="0"/>
              <a:t>Marianne Hollander – CT</a:t>
            </a:r>
          </a:p>
          <a:p>
            <a:pPr lvl="1"/>
            <a:r>
              <a:rPr lang="en-US" dirty="0"/>
              <a:t>Melanie – 3/4/5 Sped</a:t>
            </a:r>
          </a:p>
          <a:p>
            <a:pPr lvl="1"/>
            <a:r>
              <a:rPr lang="en-US" dirty="0"/>
              <a:t>Ashley Rolls – K/1/2</a:t>
            </a:r>
          </a:p>
          <a:p>
            <a:r>
              <a:rPr lang="en-US" dirty="0"/>
              <a:t>Big questions – what are you hoping to get out of our sessions together</a:t>
            </a:r>
          </a:p>
          <a:p>
            <a:pPr lvl="1"/>
            <a:r>
              <a:rPr lang="en-US" dirty="0"/>
              <a:t>3 students in BJ’s life skills transition to Marianne Gen Ed classroom</a:t>
            </a:r>
          </a:p>
          <a:p>
            <a:pPr lvl="1"/>
            <a:r>
              <a:rPr lang="en-US" dirty="0"/>
              <a:t>How to support 3 students in gen ed classroom (gr 3) and meet their needs?</a:t>
            </a:r>
          </a:p>
          <a:p>
            <a:pPr lvl="1"/>
            <a:r>
              <a:rPr lang="en-US" dirty="0"/>
              <a:t>Marianne – needs based and curriculum planning</a:t>
            </a:r>
          </a:p>
          <a:p>
            <a:r>
              <a:rPr lang="en-US" dirty="0"/>
              <a:t>Introduction of target students</a:t>
            </a:r>
          </a:p>
          <a:p>
            <a:pPr lvl="1"/>
            <a:r>
              <a:rPr lang="en-US" dirty="0"/>
              <a:t>Identities</a:t>
            </a:r>
          </a:p>
          <a:p>
            <a:pPr lvl="1"/>
            <a:r>
              <a:rPr lang="en-US" dirty="0"/>
              <a:t>Interests</a:t>
            </a:r>
          </a:p>
          <a:p>
            <a:pPr lvl="1"/>
            <a:r>
              <a:rPr lang="en-US" dirty="0"/>
              <a:t>Strengths</a:t>
            </a:r>
          </a:p>
          <a:p>
            <a:pPr lvl="1"/>
            <a:r>
              <a:rPr lang="en-US" dirty="0"/>
              <a:t>Stretches</a:t>
            </a:r>
          </a:p>
          <a:p>
            <a:pPr lvl="1"/>
            <a:r>
              <a:rPr lang="en-US" dirty="0"/>
              <a:t>Needs</a:t>
            </a:r>
          </a:p>
          <a:p>
            <a:r>
              <a:rPr lang="en-US" dirty="0"/>
              <a:t>Introduction of target class/cohort</a:t>
            </a:r>
          </a:p>
          <a:p>
            <a:pPr lvl="1"/>
            <a:endParaRPr lang="en-US" dirty="0"/>
          </a:p>
          <a:p>
            <a:pPr lvl="1"/>
            <a:endParaRPr lang="en-US" dirty="0"/>
          </a:p>
          <a:p>
            <a:endParaRPr lang="en-US" dirty="0"/>
          </a:p>
        </p:txBody>
      </p:sp>
    </p:spTree>
    <p:extLst>
      <p:ext uri="{BB962C8B-B14F-4D97-AF65-F5344CB8AC3E}">
        <p14:creationId xmlns:p14="http://schemas.microsoft.com/office/powerpoint/2010/main" val="3161785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344EE-56EB-0A3C-CEB7-62A04937ABC9}"/>
              </a:ext>
            </a:extLst>
          </p:cNvPr>
          <p:cNvSpPr>
            <a:spLocks noGrp="1"/>
          </p:cNvSpPr>
          <p:nvPr>
            <p:ph type="title"/>
          </p:nvPr>
        </p:nvSpPr>
        <p:spPr/>
        <p:txBody>
          <a:bodyPr/>
          <a:lstStyle/>
          <a:p>
            <a:r>
              <a:rPr lang="en-US" b="1" dirty="0"/>
              <a:t>Session 1</a:t>
            </a:r>
          </a:p>
        </p:txBody>
      </p:sp>
      <p:sp>
        <p:nvSpPr>
          <p:cNvPr id="3" name="Content Placeholder 2">
            <a:extLst>
              <a:ext uri="{FF2B5EF4-FFF2-40B4-BE49-F238E27FC236}">
                <a16:creationId xmlns:a16="http://schemas.microsoft.com/office/drawing/2014/main" id="{2B8A3197-35F2-170D-5C70-0997503A8460}"/>
              </a:ext>
            </a:extLst>
          </p:cNvPr>
          <p:cNvSpPr>
            <a:spLocks noGrp="1"/>
          </p:cNvSpPr>
          <p:nvPr>
            <p:ph idx="1"/>
          </p:nvPr>
        </p:nvSpPr>
        <p:spPr/>
        <p:txBody>
          <a:bodyPr>
            <a:normAutofit fontScale="85000" lnSpcReduction="20000"/>
          </a:bodyPr>
          <a:lstStyle/>
          <a:p>
            <a:r>
              <a:rPr lang="en-US" dirty="0"/>
              <a:t>Target student: JR</a:t>
            </a:r>
          </a:p>
          <a:p>
            <a:pPr lvl="1"/>
            <a:r>
              <a:rPr lang="en-US" dirty="0"/>
              <a:t>Identities: Boy, Hispanic, DD, Catholic, Speak Spanish at home, multilingual</a:t>
            </a:r>
          </a:p>
          <a:p>
            <a:pPr lvl="1"/>
            <a:r>
              <a:rPr lang="en-US" dirty="0"/>
              <a:t>Interests: Spider Man, school, little brother, play, peers, </a:t>
            </a:r>
          </a:p>
          <a:p>
            <a:pPr lvl="1"/>
            <a:r>
              <a:rPr lang="en-US" dirty="0"/>
              <a:t>Strengths: joyful, has grown a lot, following directions, morning routine, feel a part of the class, regulated – especially in BJs class, exited to learn, driven, works hard in guided small groups, strives for perfection, receptive language</a:t>
            </a:r>
          </a:p>
          <a:p>
            <a:pPr lvl="1"/>
            <a:r>
              <a:rPr lang="en-US" dirty="0"/>
              <a:t>Stretches: change in routine, new transitions, communicating, difficulty understanding his speech, can get frustrated (e.g., if not understood, doesn’t complete a task sometimes, literacy (K level) &amp; numeracy (1-20, adding &amp; subtracting), staying on task, social skills – negative social reactions (infrequent), </a:t>
            </a:r>
          </a:p>
          <a:p>
            <a:pPr lvl="1"/>
            <a:r>
              <a:rPr lang="en-US" dirty="0"/>
              <a:t>Needs: </a:t>
            </a:r>
          </a:p>
          <a:p>
            <a:pPr lvl="2"/>
            <a:r>
              <a:rPr lang="en-US" dirty="0"/>
              <a:t>OT - fine and gross motor</a:t>
            </a:r>
          </a:p>
          <a:p>
            <a:pPr lvl="2"/>
            <a:r>
              <a:rPr lang="en-US" dirty="0"/>
              <a:t>SLP - articulation, verbalizing – speaking in 1 or 2 words bursts</a:t>
            </a:r>
          </a:p>
          <a:p>
            <a:pPr lvl="2"/>
            <a:r>
              <a:rPr lang="en-US" dirty="0"/>
              <a:t>Para – works with JR and another students</a:t>
            </a:r>
          </a:p>
          <a:p>
            <a:pPr lvl="2"/>
            <a:r>
              <a:rPr lang="en-US" dirty="0"/>
              <a:t>Scaffolded support for changes</a:t>
            </a:r>
          </a:p>
          <a:p>
            <a:pPr lvl="2"/>
            <a:r>
              <a:rPr lang="en-US" dirty="0"/>
              <a:t>30/70 - ELRC</a:t>
            </a:r>
          </a:p>
          <a:p>
            <a:pPr lvl="2"/>
            <a:endParaRPr lang="en-US" dirty="0"/>
          </a:p>
          <a:p>
            <a:pPr lvl="2"/>
            <a:endParaRPr lang="en-US" dirty="0"/>
          </a:p>
          <a:p>
            <a:pPr marL="0" indent="0">
              <a:buNone/>
            </a:pPr>
            <a:endParaRPr lang="en-US" dirty="0"/>
          </a:p>
          <a:p>
            <a:pPr lvl="1"/>
            <a:endParaRPr lang="en-US" dirty="0"/>
          </a:p>
          <a:p>
            <a:endParaRPr lang="en-US" dirty="0"/>
          </a:p>
        </p:txBody>
      </p:sp>
    </p:spTree>
    <p:extLst>
      <p:ext uri="{BB962C8B-B14F-4D97-AF65-F5344CB8AC3E}">
        <p14:creationId xmlns:p14="http://schemas.microsoft.com/office/powerpoint/2010/main" val="800902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344EE-56EB-0A3C-CEB7-62A04937ABC9}"/>
              </a:ext>
            </a:extLst>
          </p:cNvPr>
          <p:cNvSpPr>
            <a:spLocks noGrp="1"/>
          </p:cNvSpPr>
          <p:nvPr>
            <p:ph type="title"/>
          </p:nvPr>
        </p:nvSpPr>
        <p:spPr/>
        <p:txBody>
          <a:bodyPr/>
          <a:lstStyle/>
          <a:p>
            <a:r>
              <a:rPr lang="en-US" b="1" dirty="0"/>
              <a:t>Session 1</a:t>
            </a:r>
          </a:p>
        </p:txBody>
      </p:sp>
      <p:sp>
        <p:nvSpPr>
          <p:cNvPr id="3" name="Content Placeholder 2">
            <a:extLst>
              <a:ext uri="{FF2B5EF4-FFF2-40B4-BE49-F238E27FC236}">
                <a16:creationId xmlns:a16="http://schemas.microsoft.com/office/drawing/2014/main" id="{2B8A3197-35F2-170D-5C70-0997503A8460}"/>
              </a:ext>
            </a:extLst>
          </p:cNvPr>
          <p:cNvSpPr>
            <a:spLocks noGrp="1"/>
          </p:cNvSpPr>
          <p:nvPr>
            <p:ph idx="1"/>
          </p:nvPr>
        </p:nvSpPr>
        <p:spPr/>
        <p:txBody>
          <a:bodyPr>
            <a:normAutofit fontScale="62500" lnSpcReduction="20000"/>
          </a:bodyPr>
          <a:lstStyle/>
          <a:p>
            <a:r>
              <a:rPr lang="en-US" dirty="0"/>
              <a:t>Target student: PE</a:t>
            </a:r>
          </a:p>
          <a:p>
            <a:r>
              <a:rPr lang="en-US" dirty="0"/>
              <a:t>Identities: Marshallese (Marshall Islands – Polynesian), English speaking, Autism, DD, Christian, large family, children in family spoke late</a:t>
            </a:r>
          </a:p>
          <a:p>
            <a:r>
              <a:rPr lang="en-US" dirty="0"/>
              <a:t>Interests: Caterpillars, schools, music with the class, dancing, singing, love kids, peers, always wants to hold someone’s hand, connections, </a:t>
            </a:r>
          </a:p>
          <a:p>
            <a:r>
              <a:rPr lang="en-US" dirty="0"/>
              <a:t>Strengths: singing helps him regulate, math, making an entrance/exit, confident, a great sibling, strong family connection, social, responds to connection and regulation support (easy to calm down)</a:t>
            </a:r>
          </a:p>
          <a:p>
            <a:r>
              <a:rPr lang="en-US" dirty="0"/>
              <a:t>Stretches: literacy (K – letter names/sounds, print name), Numeracy (1-1 correspondence, routines (growth), personal responsible (coat, shoes, hands to self, sitting at desk etc.), staying on task, following directions, needs re direction, frustration – linked to communication </a:t>
            </a:r>
          </a:p>
          <a:p>
            <a:r>
              <a:rPr lang="en-US" dirty="0"/>
              <a:t>Needs:</a:t>
            </a:r>
          </a:p>
          <a:p>
            <a:pPr lvl="1"/>
            <a:r>
              <a:rPr lang="en-US" dirty="0"/>
              <a:t>OT-Fine motor – writing, scissors</a:t>
            </a:r>
          </a:p>
          <a:p>
            <a:pPr lvl="1"/>
            <a:r>
              <a:rPr lang="en-US" dirty="0"/>
              <a:t>SLP -Verbal output - speaking in 1 or 2 word bursts</a:t>
            </a:r>
          </a:p>
          <a:p>
            <a:pPr lvl="1"/>
            <a:r>
              <a:rPr lang="en-US" dirty="0"/>
              <a:t>Para - works with PE and another students</a:t>
            </a:r>
          </a:p>
          <a:p>
            <a:pPr lvl="1"/>
            <a:r>
              <a:rPr lang="en-US" dirty="0"/>
              <a:t>Attendance – misses school and is often tardy</a:t>
            </a:r>
          </a:p>
          <a:p>
            <a:pPr lvl="1"/>
            <a:r>
              <a:rPr lang="en-US" dirty="0"/>
              <a:t>30/70 - ELRC </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marL="0" indent="0">
              <a:buNone/>
            </a:pPr>
            <a:endParaRPr lang="en-US" dirty="0"/>
          </a:p>
          <a:p>
            <a:pPr lvl="1"/>
            <a:endParaRPr lang="en-US" dirty="0"/>
          </a:p>
          <a:p>
            <a:endParaRPr lang="en-US" dirty="0"/>
          </a:p>
        </p:txBody>
      </p:sp>
    </p:spTree>
    <p:extLst>
      <p:ext uri="{BB962C8B-B14F-4D97-AF65-F5344CB8AC3E}">
        <p14:creationId xmlns:p14="http://schemas.microsoft.com/office/powerpoint/2010/main" val="2676743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344EE-56EB-0A3C-CEB7-62A04937ABC9}"/>
              </a:ext>
            </a:extLst>
          </p:cNvPr>
          <p:cNvSpPr>
            <a:spLocks noGrp="1"/>
          </p:cNvSpPr>
          <p:nvPr>
            <p:ph type="title"/>
          </p:nvPr>
        </p:nvSpPr>
        <p:spPr/>
        <p:txBody>
          <a:bodyPr/>
          <a:lstStyle/>
          <a:p>
            <a:r>
              <a:rPr lang="en-US" b="1" dirty="0"/>
              <a:t>Session 1</a:t>
            </a:r>
          </a:p>
        </p:txBody>
      </p:sp>
      <p:sp>
        <p:nvSpPr>
          <p:cNvPr id="3" name="Content Placeholder 2">
            <a:extLst>
              <a:ext uri="{FF2B5EF4-FFF2-40B4-BE49-F238E27FC236}">
                <a16:creationId xmlns:a16="http://schemas.microsoft.com/office/drawing/2014/main" id="{2B8A3197-35F2-170D-5C70-0997503A8460}"/>
              </a:ext>
            </a:extLst>
          </p:cNvPr>
          <p:cNvSpPr>
            <a:spLocks noGrp="1"/>
          </p:cNvSpPr>
          <p:nvPr>
            <p:ph idx="1"/>
          </p:nvPr>
        </p:nvSpPr>
        <p:spPr/>
        <p:txBody>
          <a:bodyPr>
            <a:normAutofit fontScale="92500" lnSpcReduction="10000"/>
          </a:bodyPr>
          <a:lstStyle/>
          <a:p>
            <a:r>
              <a:rPr lang="en-US" dirty="0"/>
              <a:t>Target student: TS</a:t>
            </a:r>
          </a:p>
          <a:p>
            <a:pPr lvl="1"/>
            <a:r>
              <a:rPr lang="en-US" dirty="0"/>
              <a:t>Identities: India, 8, boy, Autism, multilingual – Punjabi, oldest child - little sister</a:t>
            </a:r>
          </a:p>
          <a:p>
            <a:pPr lvl="1"/>
            <a:r>
              <a:rPr lang="en-US" dirty="0"/>
              <a:t>Interests: art, Lego, being active, being silly, </a:t>
            </a:r>
          </a:p>
          <a:p>
            <a:pPr lvl="1"/>
            <a:r>
              <a:rPr lang="en-US" dirty="0"/>
              <a:t>Strengths: lots of growth, working toward grade level standards, hard worker, independent, references peers, joins in with peers, good big brother, fluent reader, comprehension, repetition, concrete models and examples, math, follow 2step directions</a:t>
            </a:r>
          </a:p>
          <a:p>
            <a:pPr lvl="1"/>
            <a:r>
              <a:rPr lang="en-US" dirty="0"/>
              <a:t>Stretches: speaking, literacy (vocab, writes), numeracy (rushes), asks for support when he needs it, participate in partner talk, SEL personal awareness, initiating social interactions, </a:t>
            </a:r>
          </a:p>
          <a:p>
            <a:pPr lvl="1"/>
            <a:r>
              <a:rPr lang="en-US" dirty="0"/>
              <a:t>Needs:</a:t>
            </a:r>
          </a:p>
          <a:p>
            <a:pPr lvl="2"/>
            <a:r>
              <a:rPr lang="en-US" dirty="0"/>
              <a:t>SLP: communication – articulation, strategic partnering, </a:t>
            </a:r>
          </a:p>
          <a:p>
            <a:pPr lvl="2"/>
            <a:r>
              <a:rPr lang="en-US" dirty="0"/>
              <a:t>OT: fine/gross motor- writing</a:t>
            </a:r>
          </a:p>
          <a:p>
            <a:pPr lvl="2"/>
            <a:r>
              <a:rPr lang="en-US" dirty="0"/>
              <a:t>80/20 Small group – reading, writing, math, social group</a:t>
            </a:r>
          </a:p>
          <a:p>
            <a:pPr lvl="2"/>
            <a:endParaRPr lang="en-US" dirty="0"/>
          </a:p>
          <a:p>
            <a:pPr lvl="2"/>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marL="0" indent="0">
              <a:buNone/>
            </a:pPr>
            <a:endParaRPr lang="en-US" dirty="0"/>
          </a:p>
          <a:p>
            <a:pPr lvl="1"/>
            <a:endParaRPr lang="en-US" dirty="0"/>
          </a:p>
          <a:p>
            <a:endParaRPr lang="en-US" dirty="0"/>
          </a:p>
        </p:txBody>
      </p:sp>
    </p:spTree>
    <p:extLst>
      <p:ext uri="{BB962C8B-B14F-4D97-AF65-F5344CB8AC3E}">
        <p14:creationId xmlns:p14="http://schemas.microsoft.com/office/powerpoint/2010/main" val="2160458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D3879-521C-B80D-F4F1-5FAD505B2C29}"/>
              </a:ext>
            </a:extLst>
          </p:cNvPr>
          <p:cNvSpPr>
            <a:spLocks noGrp="1"/>
          </p:cNvSpPr>
          <p:nvPr>
            <p:ph type="title"/>
          </p:nvPr>
        </p:nvSpPr>
        <p:spPr/>
        <p:txBody>
          <a:bodyPr/>
          <a:lstStyle/>
          <a:p>
            <a:r>
              <a:rPr lang="en-US" dirty="0"/>
              <a:t>Classroom – Gr 2</a:t>
            </a:r>
          </a:p>
        </p:txBody>
      </p:sp>
      <p:sp>
        <p:nvSpPr>
          <p:cNvPr id="3" name="Content Placeholder 2">
            <a:extLst>
              <a:ext uri="{FF2B5EF4-FFF2-40B4-BE49-F238E27FC236}">
                <a16:creationId xmlns:a16="http://schemas.microsoft.com/office/drawing/2014/main" id="{0DC361B5-BE1C-E1B0-B954-D99037713895}"/>
              </a:ext>
            </a:extLst>
          </p:cNvPr>
          <p:cNvSpPr>
            <a:spLocks noGrp="1"/>
          </p:cNvSpPr>
          <p:nvPr>
            <p:ph idx="1"/>
          </p:nvPr>
        </p:nvSpPr>
        <p:spPr>
          <a:xfrm>
            <a:off x="838200" y="1317356"/>
            <a:ext cx="10515600" cy="4859607"/>
          </a:xfrm>
        </p:spPr>
        <p:txBody>
          <a:bodyPr>
            <a:normAutofit fontScale="92500" lnSpcReduction="20000"/>
          </a:bodyPr>
          <a:lstStyle/>
          <a:p>
            <a:pPr lvl="1"/>
            <a:r>
              <a:rPr lang="en-US" dirty="0"/>
              <a:t>Identities: Indian, Mexican, Marshallese, Caucasian, Autism, Disability, Language: </a:t>
            </a:r>
            <a:r>
              <a:rPr lang="en-US" dirty="0" err="1"/>
              <a:t>Mixteco</a:t>
            </a:r>
            <a:r>
              <a:rPr lang="en-US" dirty="0"/>
              <a:t>, Punjabi, English, Spanish, 10/10, Athletes, Artists, Outdoorsy, only children, large families, adopted, Immigrant families</a:t>
            </a:r>
          </a:p>
          <a:p>
            <a:pPr lvl="1"/>
            <a:r>
              <a:rPr lang="en-US" dirty="0"/>
              <a:t>Interests: performances, builders, Lego, crafting, drawing, want to be at school, positive behaviour supports, store</a:t>
            </a:r>
          </a:p>
          <a:p>
            <a:pPr lvl="1"/>
            <a:r>
              <a:rPr lang="en-US" dirty="0"/>
              <a:t>Strengths: creative, drawing, working together, supporting and helping each other, encourage each other, love learning, flexible, persuasive, a group that is very independent, persevere, kind, clean up after, work hard, coping, a lot growth</a:t>
            </a:r>
          </a:p>
          <a:p>
            <a:pPr lvl="1"/>
            <a:r>
              <a:rPr lang="en-US" dirty="0"/>
              <a:t>Stretches: behaviour, a group that needs a lot of support, literacy, numeracy</a:t>
            </a:r>
          </a:p>
          <a:p>
            <a:pPr lvl="1"/>
            <a:r>
              <a:rPr lang="en-US" dirty="0"/>
              <a:t>Needs:</a:t>
            </a:r>
          </a:p>
          <a:p>
            <a:pPr lvl="2"/>
            <a:r>
              <a:rPr lang="en-US" dirty="0"/>
              <a:t>ADHD –</a:t>
            </a:r>
          </a:p>
          <a:p>
            <a:pPr lvl="2"/>
            <a:r>
              <a:rPr lang="en-US" dirty="0"/>
              <a:t>Family – family dynamics, basic needs, split family, homeless</a:t>
            </a:r>
          </a:p>
          <a:p>
            <a:pPr lvl="2"/>
            <a:r>
              <a:rPr lang="en-US" dirty="0"/>
              <a:t>Language – </a:t>
            </a:r>
          </a:p>
          <a:p>
            <a:pPr lvl="2"/>
            <a:r>
              <a:rPr lang="en-US" dirty="0"/>
              <a:t>SEL – </a:t>
            </a:r>
          </a:p>
          <a:p>
            <a:pPr lvl="2"/>
            <a:r>
              <a:rPr lang="en-US" dirty="0"/>
              <a:t>Trauma/Greif –</a:t>
            </a:r>
          </a:p>
          <a:p>
            <a:pPr lvl="2"/>
            <a:r>
              <a:rPr lang="en-US" dirty="0"/>
              <a:t>Anxiety – lack of confidence</a:t>
            </a:r>
          </a:p>
          <a:p>
            <a:pPr lvl="2"/>
            <a:r>
              <a:rPr lang="en-US" dirty="0"/>
              <a:t>Behaviour - </a:t>
            </a:r>
          </a:p>
          <a:p>
            <a:endParaRPr lang="en-US" dirty="0"/>
          </a:p>
        </p:txBody>
      </p:sp>
    </p:spTree>
    <p:extLst>
      <p:ext uri="{BB962C8B-B14F-4D97-AF65-F5344CB8AC3E}">
        <p14:creationId xmlns:p14="http://schemas.microsoft.com/office/powerpoint/2010/main" val="1858134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430</TotalTime>
  <Words>799</Words>
  <Application>Microsoft Macintosh PowerPoint</Application>
  <PresentationFormat>Widescreen</PresentationFormat>
  <Paragraphs>90</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IEP Coaching</vt:lpstr>
      <vt:lpstr>Session 1: Lynden</vt:lpstr>
      <vt:lpstr>Session 1</vt:lpstr>
      <vt:lpstr>Session 1</vt:lpstr>
      <vt:lpstr>Session 1</vt:lpstr>
      <vt:lpstr>Classroom – Gr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IEP Coaching</dc:title>
  <dc:creator>Shelley Moore</dc:creator>
  <cp:lastModifiedBy>Shelley Moore</cp:lastModifiedBy>
  <cp:revision>3</cp:revision>
  <dcterms:created xsi:type="dcterms:W3CDTF">2023-03-24T15:54:48Z</dcterms:created>
  <dcterms:modified xsi:type="dcterms:W3CDTF">2023-03-24T23:09:23Z</dcterms:modified>
</cp:coreProperties>
</file>