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1913" r:id="rId2"/>
    <p:sldId id="1914" r:id="rId3"/>
    <p:sldId id="256" r:id="rId4"/>
    <p:sldId id="257" r:id="rId5"/>
    <p:sldId id="258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952"/>
  </p:normalViewPr>
  <p:slideViewPr>
    <p:cSldViewPr snapToGrid="0" snapToObjects="1">
      <p:cViewPr varScale="1">
        <p:scale>
          <a:sx n="112" d="100"/>
          <a:sy n="112" d="100"/>
        </p:scale>
        <p:origin x="48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9067A-DC75-E441-AF3F-ABF7789292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1AB640-CF99-894C-93E1-5B20502B9C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836240-C45E-9C4E-9D52-E360E4119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B7E1B-2666-5D46-B260-7380FB25E723}" type="datetimeFigureOut">
              <a:rPr lang="en-US" smtClean="0"/>
              <a:t>3/10/23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1B3AF3-2C60-744D-BE82-A379D03E1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D9A008-1818-E84D-9B1E-FCCCB8F6F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FD931-6680-E14F-9A9E-CA73993F8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665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5DD29F-B766-EC49-B50C-3503ED216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81D825-1015-A14F-97F6-EE318A4705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4CF1B0-9CA5-9D43-81DB-70ECB5356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B7E1B-2666-5D46-B260-7380FB25E723}" type="datetimeFigureOut">
              <a:rPr lang="en-US" smtClean="0"/>
              <a:t>3/10/23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D7072E-B530-7640-84DE-9461089DD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F74C03-DB22-6E4E-ADFE-9884B59C9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FD931-6680-E14F-9A9E-CA73993F8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848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760F2F-73AB-9D47-9850-214BEA1FEE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4CF208-564A-104D-896A-85EE07C581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ACB3A5-992F-B243-9D21-FC7C91DD2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B7E1B-2666-5D46-B260-7380FB25E723}" type="datetimeFigureOut">
              <a:rPr lang="en-US" smtClean="0"/>
              <a:t>3/10/23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632B6A-2FAC-7042-91D1-36A3739B2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4CDD97-CDBB-B14C-94EF-38F26250A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FD931-6680-E14F-9A9E-CA73993F8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112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E6F88-87A2-5C47-90BE-30599BDE2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D00438-C14B-794D-8D3E-C55D7D1E43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7D7CE4-44F3-F948-B4F0-3CA1CF9EC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B7E1B-2666-5D46-B260-7380FB25E723}" type="datetimeFigureOut">
              <a:rPr lang="en-US" smtClean="0"/>
              <a:t>3/10/23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E44867-9973-8642-9CC4-5C7D9A674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DB2C3-9579-2643-B906-17870FD88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FD931-6680-E14F-9A9E-CA73993F8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396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5D3F9-0026-9440-A4B4-52C155EFA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D0873F-109E-1041-A143-EBEA654840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18DBFE-B3CB-774F-AB98-31D45C399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B7E1B-2666-5D46-B260-7380FB25E723}" type="datetimeFigureOut">
              <a:rPr lang="en-US" smtClean="0"/>
              <a:t>3/10/23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393CE7-C1B0-7E44-9523-F52F54DC8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907B6D-C8CC-874E-BF32-D227BC670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FD931-6680-E14F-9A9E-CA73993F8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4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729C2-7480-8C42-813C-72F8E9FA8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539B19-6431-4140-AA08-54DDA5BF44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B7BD30-94FB-ED4A-900F-884C4A383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A66A58-CA49-A746-A87F-D0C9D3877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B7E1B-2666-5D46-B260-7380FB25E723}" type="datetimeFigureOut">
              <a:rPr lang="en-US" smtClean="0"/>
              <a:t>3/10/23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57A481-31E0-AF4D-872F-4B51DC610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F285EA-53EB-CA43-AF26-BF4F66354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FD931-6680-E14F-9A9E-CA73993F8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16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622D0-55D2-5C41-9D4A-B101E3EC4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223D15-A9D5-B14A-98AD-37FCAC103B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3F10B7-4921-CA44-8F45-2F0F8E0F47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5E38250-4558-B442-A6A3-9CA6271F4E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6A1780-71C8-5643-8761-465E1279A7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2454A1-7081-D340-AC77-C03BEDB84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B7E1B-2666-5D46-B260-7380FB25E723}" type="datetimeFigureOut">
              <a:rPr lang="en-US" smtClean="0"/>
              <a:t>3/10/23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B82898-1C9A-374F-A4E9-C7783CDA5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FD3632-8E2B-D943-8048-DF0192141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FD931-6680-E14F-9A9E-CA73993F8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88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7C98C-0339-024C-931B-D3253B8E2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31FB86-FDF8-C74D-BA04-338A330B0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B7E1B-2666-5D46-B260-7380FB25E723}" type="datetimeFigureOut">
              <a:rPr lang="en-US" smtClean="0"/>
              <a:t>3/10/23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76A716-36AC-8643-A5A1-93B06DE34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68324A-AB8A-9F4D-8662-72EB64410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FD931-6680-E14F-9A9E-CA73993F8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140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EA1886-F38B-9140-8842-EAD4658A3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B7E1B-2666-5D46-B260-7380FB25E723}" type="datetimeFigureOut">
              <a:rPr lang="en-US" smtClean="0"/>
              <a:t>3/10/23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632B71-E568-144F-A91A-77F99623C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0778DA-359E-2641-BA55-924AA3A66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FD931-6680-E14F-9A9E-CA73993F8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533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AC480-D7E9-924F-859A-748FBF9CA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056ADC-5B77-8848-B8CA-B2F4A2DCF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0DED24-1A07-EF47-B085-C87738C24C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F2030D-3861-4A43-9C5D-4A1AB461D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B7E1B-2666-5D46-B260-7380FB25E723}" type="datetimeFigureOut">
              <a:rPr lang="en-US" smtClean="0"/>
              <a:t>3/10/23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0060C0-4A4F-F746-BA80-5AB8A4451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74FC61-C1B9-DE42-8293-A8879A2C3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FD931-6680-E14F-9A9E-CA73993F8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936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3F339-E84A-B043-9B76-1628A9077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96D38C-8C19-C144-BBD7-5373687FC6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3FCB29-86EF-224B-A421-3515AD04F4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B54E86-7087-F941-A259-4E8F090CE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B7E1B-2666-5D46-B260-7380FB25E723}" type="datetimeFigureOut">
              <a:rPr lang="en-US" smtClean="0"/>
              <a:t>3/10/23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6E3B12-F99E-1F4B-AF4C-610C026C1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E59E73-5B17-9740-8CD6-785E3CD77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FD931-6680-E14F-9A9E-CA73993F8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001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D03125-28F0-B245-B2B3-E1BFE28F1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D651A6-E25F-0E4B-A2E4-D7BB98D2C0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F224C0-7579-B146-9453-EED9C11E26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BB7E1B-2666-5D46-B260-7380FB25E723}" type="datetimeFigureOut">
              <a:rPr lang="en-US" smtClean="0"/>
              <a:t>3/10/23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FD00D4-653F-5B45-A288-5AC9C4182F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AACB7B-2592-8B48-A1E9-28F25EF278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1FD931-6680-E14F-9A9E-CA73993F8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151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30A2933-79F3-9448-AD2C-27E02C767EB4}"/>
              </a:ext>
            </a:extLst>
          </p:cNvPr>
          <p:cNvSpPr/>
          <p:nvPr/>
        </p:nvSpPr>
        <p:spPr>
          <a:xfrm>
            <a:off x="211015" y="152400"/>
            <a:ext cx="11852031" cy="6682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Sharing Our Learning Journey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0FF5E5-D412-2EE6-A29C-A959BCD64B03}"/>
              </a:ext>
            </a:extLst>
          </p:cNvPr>
          <p:cNvSpPr/>
          <p:nvPr/>
        </p:nvSpPr>
        <p:spPr>
          <a:xfrm>
            <a:off x="211016" y="955431"/>
            <a:ext cx="11852030" cy="12485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chemeClr val="tx1"/>
                </a:solidFill>
              </a:rPr>
              <a:t>What were some of the questions you had before we started this series?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A5B39C-D323-0940-61CE-09C7FB5AC200}"/>
              </a:ext>
            </a:extLst>
          </p:cNvPr>
          <p:cNvSpPr txBox="1"/>
          <p:nvPr/>
        </p:nvSpPr>
        <p:spPr>
          <a:xfrm>
            <a:off x="6858001" y="334025"/>
            <a:ext cx="1451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Team Names: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1F5627-A102-FBBD-D2AC-37BBF1986465}"/>
              </a:ext>
            </a:extLst>
          </p:cNvPr>
          <p:cNvSpPr/>
          <p:nvPr/>
        </p:nvSpPr>
        <p:spPr>
          <a:xfrm>
            <a:off x="211014" y="2362201"/>
            <a:ext cx="11852029" cy="16353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chemeClr val="tx1"/>
                </a:solidFill>
              </a:rPr>
              <a:t>What were some  useful takeaways from the series?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AE36F55-5685-8E92-2989-42A96C4F463A}"/>
              </a:ext>
            </a:extLst>
          </p:cNvPr>
          <p:cNvSpPr/>
          <p:nvPr/>
        </p:nvSpPr>
        <p:spPr>
          <a:xfrm>
            <a:off x="211014" y="4267200"/>
            <a:ext cx="11852030" cy="23563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chemeClr val="tx1"/>
                </a:solidFill>
              </a:rPr>
              <a:t>What were some of your learnings?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I used to think _________________________________, but now I think __________________________________________.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I used to think _________________________________, but now I think __________________________________________.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I used to think _________________________________, but now I think __________________________________________.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662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30A2933-79F3-9448-AD2C-27E02C767EB4}"/>
              </a:ext>
            </a:extLst>
          </p:cNvPr>
          <p:cNvSpPr/>
          <p:nvPr/>
        </p:nvSpPr>
        <p:spPr>
          <a:xfrm>
            <a:off x="211015" y="152400"/>
            <a:ext cx="11852031" cy="6682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Sharing Our Learning Journey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0FF5E5-D412-2EE6-A29C-A959BCD64B03}"/>
              </a:ext>
            </a:extLst>
          </p:cNvPr>
          <p:cNvSpPr/>
          <p:nvPr/>
        </p:nvSpPr>
        <p:spPr>
          <a:xfrm>
            <a:off x="211016" y="955431"/>
            <a:ext cx="11852030" cy="12485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chemeClr val="tx1"/>
                </a:solidFill>
              </a:rPr>
              <a:t>What do you want to try next year that aligns with your learning from this series?</a:t>
            </a:r>
          </a:p>
          <a:p>
            <a:r>
              <a:rPr lang="en-US" dirty="0">
                <a:solidFill>
                  <a:schemeClr val="tx1"/>
                </a:solidFill>
              </a:rPr>
              <a:t>We want to…</a:t>
            </a:r>
          </a:p>
          <a:p>
            <a:r>
              <a:rPr lang="en-US" dirty="0">
                <a:solidFill>
                  <a:schemeClr val="tx1"/>
                </a:solidFill>
              </a:rPr>
              <a:t>We want to…</a:t>
            </a:r>
          </a:p>
          <a:p>
            <a:r>
              <a:rPr lang="en-US" dirty="0">
                <a:solidFill>
                  <a:schemeClr val="tx1"/>
                </a:solidFill>
              </a:rPr>
              <a:t>We want to…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A5B39C-D323-0940-61CE-09C7FB5AC200}"/>
              </a:ext>
            </a:extLst>
          </p:cNvPr>
          <p:cNvSpPr txBox="1"/>
          <p:nvPr/>
        </p:nvSpPr>
        <p:spPr>
          <a:xfrm>
            <a:off x="6858001" y="334025"/>
            <a:ext cx="1451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Team Names: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1F5627-A102-FBBD-D2AC-37BBF1986465}"/>
              </a:ext>
            </a:extLst>
          </p:cNvPr>
          <p:cNvSpPr/>
          <p:nvPr/>
        </p:nvSpPr>
        <p:spPr>
          <a:xfrm>
            <a:off x="211014" y="2362201"/>
            <a:ext cx="11852029" cy="12485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chemeClr val="tx1"/>
                </a:solidFill>
              </a:rPr>
              <a:t>What supports and strategies will you need to shift? (tools and actions)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C3C6246-1B11-1E62-F39E-00F1E249B147}"/>
              </a:ext>
            </a:extLst>
          </p:cNvPr>
          <p:cNvSpPr/>
          <p:nvPr/>
        </p:nvSpPr>
        <p:spPr>
          <a:xfrm>
            <a:off x="211014" y="3768971"/>
            <a:ext cx="11852028" cy="12485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chemeClr val="tx1"/>
                </a:solidFill>
              </a:rPr>
              <a:t>What are your first steps?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2B7E804-B93E-E276-EDA8-5A85B54B282B}"/>
              </a:ext>
            </a:extLst>
          </p:cNvPr>
          <p:cNvSpPr/>
          <p:nvPr/>
        </p:nvSpPr>
        <p:spPr>
          <a:xfrm>
            <a:off x="211014" y="5175741"/>
            <a:ext cx="11852028" cy="13482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chemeClr val="tx1"/>
                </a:solidFill>
              </a:rPr>
              <a:t>How will you keep track of what you are trying? What evidence will you collect to notice the growth and change from your efforts?</a:t>
            </a:r>
          </a:p>
        </p:txBody>
      </p:sp>
    </p:spTree>
    <p:extLst>
      <p:ext uri="{BB962C8B-B14F-4D97-AF65-F5344CB8AC3E}">
        <p14:creationId xmlns:p14="http://schemas.microsoft.com/office/powerpoint/2010/main" val="669491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55F48-7722-6D47-A9AC-42C8E0C284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Team Name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A4D8DC-631F-D44C-AB43-D5D275FA08E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Team Members</a:t>
            </a:r>
          </a:p>
        </p:txBody>
      </p:sp>
    </p:spTree>
    <p:extLst>
      <p:ext uri="{BB962C8B-B14F-4D97-AF65-F5344CB8AC3E}">
        <p14:creationId xmlns:p14="http://schemas.microsoft.com/office/powerpoint/2010/main" val="428317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B7811-50AF-1B41-B5EC-564ABD59E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What did we try?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DC844-2BCF-E644-AB90-54F12E861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818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B7811-50AF-1B41-B5EC-564ABD59E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What did we notice?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DC844-2BCF-E644-AB90-54F12E861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982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B7811-50AF-1B41-B5EC-564ABD59E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What did we learn?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DC844-2BCF-E644-AB90-54F12E861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8160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B7811-50AF-1B41-B5EC-564ABD59E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What are our </a:t>
            </a:r>
            <a:r>
              <a:rPr lang="en-US"/>
              <a:t>next steps?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DC844-2BCF-E644-AB90-54F12E861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6360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183</Words>
  <Application>Microsoft Macintosh PowerPoint</Application>
  <PresentationFormat>Widescreen</PresentationFormat>
  <Paragraphs>26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Team Name</vt:lpstr>
      <vt:lpstr>1. What did we try?</vt:lpstr>
      <vt:lpstr>1. What did we notice?</vt:lpstr>
      <vt:lpstr>1. What did we learn?</vt:lpstr>
      <vt:lpstr>1. What are our next steps?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Team Name</dc:title>
  <dc:creator>Shelley Moore</dc:creator>
  <cp:lastModifiedBy>Shelley Moore</cp:lastModifiedBy>
  <cp:revision>2</cp:revision>
  <dcterms:created xsi:type="dcterms:W3CDTF">2021-06-02T20:47:10Z</dcterms:created>
  <dcterms:modified xsi:type="dcterms:W3CDTF">2023-03-10T19:10:06Z</dcterms:modified>
</cp:coreProperties>
</file>